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7" d="100"/>
          <a:sy n="37" d="100"/>
        </p:scale>
        <p:origin x="848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75C6B-5C13-4F34-AFEE-8D772876CA99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ED337-D548-42C7-ADA0-754AB4DBD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36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ED337-D548-42C7-ADA0-754AB4DBDA8E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59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047838" y="0"/>
            <a:ext cx="6294120" cy="1854835"/>
          </a:xfrm>
          <a:custGeom>
            <a:avLst/>
            <a:gdLst/>
            <a:ahLst/>
            <a:cxnLst/>
            <a:rect l="l" t="t" r="r" b="b"/>
            <a:pathLst>
              <a:path w="6294120" h="1854835">
                <a:moveTo>
                  <a:pt x="6293557" y="0"/>
                </a:moveTo>
                <a:lnTo>
                  <a:pt x="0" y="0"/>
                </a:lnTo>
                <a:lnTo>
                  <a:pt x="1854467" y="1854467"/>
                </a:lnTo>
                <a:lnTo>
                  <a:pt x="6293557" y="1854467"/>
                </a:lnTo>
                <a:lnTo>
                  <a:pt x="6293557" y="0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130060" y="0"/>
            <a:ext cx="11974195" cy="3653790"/>
          </a:xfrm>
          <a:custGeom>
            <a:avLst/>
            <a:gdLst/>
            <a:ahLst/>
            <a:cxnLst/>
            <a:rect l="l" t="t" r="r" b="b"/>
            <a:pathLst>
              <a:path w="11974194" h="3653790">
                <a:moveTo>
                  <a:pt x="11974033" y="0"/>
                </a:moveTo>
                <a:lnTo>
                  <a:pt x="0" y="0"/>
                </a:lnTo>
                <a:lnTo>
                  <a:pt x="3653270" y="3653270"/>
                </a:lnTo>
                <a:lnTo>
                  <a:pt x="11974033" y="3653270"/>
                </a:lnTo>
                <a:lnTo>
                  <a:pt x="11974033" y="0"/>
                </a:lnTo>
                <a:close/>
              </a:path>
            </a:pathLst>
          </a:custGeom>
          <a:solidFill>
            <a:srgbClr val="F3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9083381"/>
            <a:ext cx="16010255" cy="2225675"/>
          </a:xfrm>
          <a:custGeom>
            <a:avLst/>
            <a:gdLst/>
            <a:ahLst/>
            <a:cxnLst/>
            <a:rect l="l" t="t" r="r" b="b"/>
            <a:pathLst>
              <a:path w="16010255" h="2225675">
                <a:moveTo>
                  <a:pt x="13784983" y="0"/>
                </a:moveTo>
                <a:lnTo>
                  <a:pt x="0" y="0"/>
                </a:lnTo>
                <a:lnTo>
                  <a:pt x="0" y="2225178"/>
                </a:lnTo>
                <a:lnTo>
                  <a:pt x="16010151" y="2225178"/>
                </a:lnTo>
                <a:lnTo>
                  <a:pt x="13784983" y="0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1886060" y="1380223"/>
            <a:ext cx="7438390" cy="6442075"/>
          </a:xfrm>
          <a:custGeom>
            <a:avLst/>
            <a:gdLst/>
            <a:ahLst/>
            <a:cxnLst/>
            <a:rect l="l" t="t" r="r" b="b"/>
            <a:pathLst>
              <a:path w="7438390" h="6442075">
                <a:moveTo>
                  <a:pt x="5578542" y="0"/>
                </a:moveTo>
                <a:lnTo>
                  <a:pt x="1859514" y="0"/>
                </a:lnTo>
                <a:lnTo>
                  <a:pt x="0" y="3220771"/>
                </a:lnTo>
                <a:lnTo>
                  <a:pt x="1859514" y="6441552"/>
                </a:lnTo>
                <a:lnTo>
                  <a:pt x="5578542" y="6441552"/>
                </a:lnTo>
                <a:lnTo>
                  <a:pt x="7438056" y="3220771"/>
                </a:lnTo>
                <a:lnTo>
                  <a:pt x="5578542" y="0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54152" y="3385101"/>
            <a:ext cx="15995795" cy="3298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1" i="0">
                <a:solidFill>
                  <a:srgbClr val="09495F"/>
                </a:solidFill>
                <a:latin typeface="Poppins SemiBold"/>
                <a:cs typeface="Poppins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500" b="1" i="0">
                <a:solidFill>
                  <a:srgbClr val="1E1E1E"/>
                </a:solidFill>
                <a:latin typeface="Poppins SemiBold"/>
                <a:cs typeface="Poppins Semi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1" i="0">
                <a:solidFill>
                  <a:srgbClr val="09495F"/>
                </a:solidFill>
                <a:latin typeface="Poppins SemiBold"/>
                <a:cs typeface="Poppins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836195" y="0"/>
            <a:ext cx="4847590" cy="913130"/>
          </a:xfrm>
          <a:custGeom>
            <a:avLst/>
            <a:gdLst/>
            <a:ahLst/>
            <a:cxnLst/>
            <a:rect l="l" t="t" r="r" b="b"/>
            <a:pathLst>
              <a:path w="4847590" h="913130">
                <a:moveTo>
                  <a:pt x="4847569" y="0"/>
                </a:moveTo>
                <a:lnTo>
                  <a:pt x="0" y="0"/>
                </a:lnTo>
                <a:lnTo>
                  <a:pt x="0" y="912809"/>
                </a:lnTo>
                <a:lnTo>
                  <a:pt x="3934759" y="912809"/>
                </a:lnTo>
                <a:lnTo>
                  <a:pt x="4847569" y="0"/>
                </a:lnTo>
                <a:close/>
              </a:path>
            </a:pathLst>
          </a:custGeom>
          <a:solidFill>
            <a:srgbClr val="70A3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5822950" cy="1727835"/>
          </a:xfrm>
          <a:custGeom>
            <a:avLst/>
            <a:gdLst/>
            <a:ahLst/>
            <a:cxnLst/>
            <a:rect l="l" t="t" r="r" b="b"/>
            <a:pathLst>
              <a:path w="5822950" h="1727835">
                <a:moveTo>
                  <a:pt x="5822335" y="0"/>
                </a:moveTo>
                <a:lnTo>
                  <a:pt x="0" y="0"/>
                </a:lnTo>
                <a:lnTo>
                  <a:pt x="0" y="1727308"/>
                </a:lnTo>
                <a:lnTo>
                  <a:pt x="4095037" y="1727308"/>
                </a:lnTo>
                <a:lnTo>
                  <a:pt x="58223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4932952" y="10140994"/>
            <a:ext cx="5171440" cy="1167765"/>
          </a:xfrm>
          <a:custGeom>
            <a:avLst/>
            <a:gdLst/>
            <a:ahLst/>
            <a:cxnLst/>
            <a:rect l="l" t="t" r="r" b="b"/>
            <a:pathLst>
              <a:path w="5171440" h="1167765">
                <a:moveTo>
                  <a:pt x="5171140" y="0"/>
                </a:moveTo>
                <a:lnTo>
                  <a:pt x="1167566" y="0"/>
                </a:lnTo>
                <a:lnTo>
                  <a:pt x="0" y="1167566"/>
                </a:lnTo>
                <a:lnTo>
                  <a:pt x="5171140" y="1167566"/>
                </a:lnTo>
                <a:lnTo>
                  <a:pt x="51711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1" i="0">
                <a:solidFill>
                  <a:srgbClr val="09495F"/>
                </a:solidFill>
                <a:latin typeface="Poppins SemiBold"/>
                <a:cs typeface="Poppins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254505" y="11189901"/>
            <a:ext cx="42545" cy="41910"/>
          </a:xfrm>
          <a:custGeom>
            <a:avLst/>
            <a:gdLst/>
            <a:ahLst/>
            <a:cxnLst/>
            <a:rect l="l" t="t" r="r" b="b"/>
            <a:pathLst>
              <a:path w="42545" h="41909">
                <a:moveTo>
                  <a:pt x="42239" y="0"/>
                </a:moveTo>
                <a:lnTo>
                  <a:pt x="26017" y="4620"/>
                </a:lnTo>
                <a:lnTo>
                  <a:pt x="15265" y="14807"/>
                </a:lnTo>
                <a:lnTo>
                  <a:pt x="7440" y="27972"/>
                </a:lnTo>
                <a:lnTo>
                  <a:pt x="0" y="41527"/>
                </a:lnTo>
                <a:lnTo>
                  <a:pt x="16696" y="37385"/>
                </a:lnTo>
                <a:lnTo>
                  <a:pt x="29306" y="29088"/>
                </a:lnTo>
                <a:lnTo>
                  <a:pt x="37823" y="16628"/>
                </a:lnTo>
                <a:lnTo>
                  <a:pt x="42239" y="0"/>
                </a:lnTo>
                <a:close/>
              </a:path>
            </a:pathLst>
          </a:custGeom>
          <a:solidFill>
            <a:srgbClr val="EDED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390662" y="11011071"/>
            <a:ext cx="83843" cy="84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0932462"/>
            <a:ext cx="20093940" cy="376555"/>
          </a:xfrm>
          <a:custGeom>
            <a:avLst/>
            <a:gdLst/>
            <a:ahLst/>
            <a:cxnLst/>
            <a:rect l="l" t="t" r="r" b="b"/>
            <a:pathLst>
              <a:path w="20093940" h="376554">
                <a:moveTo>
                  <a:pt x="0" y="0"/>
                </a:moveTo>
                <a:lnTo>
                  <a:pt x="20093430" y="0"/>
                </a:lnTo>
                <a:lnTo>
                  <a:pt x="20093430" y="376093"/>
                </a:lnTo>
                <a:lnTo>
                  <a:pt x="0" y="376093"/>
                </a:lnTo>
                <a:lnTo>
                  <a:pt x="0" y="0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3425616" y="1152516"/>
            <a:ext cx="5359400" cy="4641215"/>
          </a:xfrm>
          <a:custGeom>
            <a:avLst/>
            <a:gdLst/>
            <a:ahLst/>
            <a:cxnLst/>
            <a:rect l="l" t="t" r="r" b="b"/>
            <a:pathLst>
              <a:path w="5359400" h="4641215">
                <a:moveTo>
                  <a:pt x="4019270" y="0"/>
                </a:moveTo>
                <a:lnTo>
                  <a:pt x="1339760" y="0"/>
                </a:lnTo>
                <a:lnTo>
                  <a:pt x="0" y="2320526"/>
                </a:lnTo>
                <a:lnTo>
                  <a:pt x="1339760" y="4641052"/>
                </a:lnTo>
                <a:lnTo>
                  <a:pt x="4019270" y="4641052"/>
                </a:lnTo>
                <a:lnTo>
                  <a:pt x="5359030" y="2320526"/>
                </a:lnTo>
                <a:lnTo>
                  <a:pt x="4019270" y="0"/>
                </a:lnTo>
                <a:close/>
              </a:path>
            </a:pathLst>
          </a:custGeom>
          <a:solidFill>
            <a:srgbClr val="F3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1490037" y="1626882"/>
            <a:ext cx="7306374" cy="6327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180258" y="12586"/>
            <a:ext cx="5087620" cy="1152525"/>
          </a:xfrm>
          <a:custGeom>
            <a:avLst/>
            <a:gdLst/>
            <a:ahLst/>
            <a:cxnLst/>
            <a:rect l="l" t="t" r="r" b="b"/>
            <a:pathLst>
              <a:path w="5087620" h="1152525">
                <a:moveTo>
                  <a:pt x="5087112" y="0"/>
                </a:moveTo>
                <a:lnTo>
                  <a:pt x="0" y="0"/>
                </a:lnTo>
                <a:lnTo>
                  <a:pt x="0" y="1152352"/>
                </a:lnTo>
                <a:lnTo>
                  <a:pt x="3934759" y="1152352"/>
                </a:lnTo>
                <a:lnTo>
                  <a:pt x="5087112" y="0"/>
                </a:lnTo>
                <a:close/>
              </a:path>
            </a:pathLst>
          </a:custGeom>
          <a:solidFill>
            <a:srgbClr val="70A3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-2" y="0"/>
            <a:ext cx="6418580" cy="1979930"/>
          </a:xfrm>
          <a:custGeom>
            <a:avLst/>
            <a:gdLst/>
            <a:ahLst/>
            <a:cxnLst/>
            <a:rect l="l" t="t" r="r" b="b"/>
            <a:pathLst>
              <a:path w="6418580" h="1979930">
                <a:moveTo>
                  <a:pt x="6418537" y="0"/>
                </a:moveTo>
                <a:lnTo>
                  <a:pt x="0" y="0"/>
                </a:lnTo>
                <a:lnTo>
                  <a:pt x="0" y="1979437"/>
                </a:lnTo>
                <a:lnTo>
                  <a:pt x="4439100" y="1979437"/>
                </a:lnTo>
                <a:lnTo>
                  <a:pt x="6418537" y="0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57839" y="3397766"/>
            <a:ext cx="17588420" cy="2473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0" b="1" i="0">
                <a:solidFill>
                  <a:srgbClr val="09495F"/>
                </a:solidFill>
                <a:latin typeface="Poppins SemiBold"/>
                <a:cs typeface="Poppins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39983" y="2468633"/>
            <a:ext cx="11624133" cy="2473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0" b="1" i="0">
                <a:solidFill>
                  <a:srgbClr val="1E1E1E"/>
                </a:solidFill>
                <a:latin typeface="Poppins SemiBold"/>
                <a:cs typeface="Poppins Semi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meesala-vandana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54152" y="3385101"/>
            <a:ext cx="6271260" cy="3358868"/>
          </a:xfrm>
          <a:prstGeom prst="rect">
            <a:avLst/>
          </a:prstGeom>
        </p:spPr>
        <p:txBody>
          <a:bodyPr vert="horz" wrap="square" lIns="0" tIns="231775" rIns="0" bIns="0" rtlCol="0">
            <a:spAutoFit/>
          </a:bodyPr>
          <a:lstStyle/>
          <a:p>
            <a:pPr marL="12700" marR="5080">
              <a:lnSpc>
                <a:spcPts val="12090"/>
              </a:lnSpc>
              <a:spcBef>
                <a:spcPts val="1825"/>
              </a:spcBef>
            </a:pPr>
            <a:r>
              <a:rPr sz="11400" b="1" spc="10" dirty="0" err="1">
                <a:solidFill>
                  <a:srgbClr val="09495F"/>
                </a:solidFill>
                <a:latin typeface="Poppins SemiBold"/>
                <a:cs typeface="Poppins SemiBold"/>
              </a:rPr>
              <a:t>Financ</a:t>
            </a:r>
            <a:r>
              <a:rPr lang="en-IN" sz="11400" b="1" spc="10" dirty="0">
                <a:solidFill>
                  <a:srgbClr val="09495F"/>
                </a:solidFill>
                <a:latin typeface="Poppins SemiBold"/>
                <a:cs typeface="Poppins SemiBold"/>
              </a:rPr>
              <a:t>e</a:t>
            </a:r>
            <a:r>
              <a:rPr sz="11400" b="1" spc="10" dirty="0">
                <a:solidFill>
                  <a:srgbClr val="09495F"/>
                </a:solidFill>
                <a:latin typeface="Poppins SemiBold"/>
                <a:cs typeface="Poppins SemiBold"/>
              </a:rPr>
              <a:t>  </a:t>
            </a:r>
            <a:r>
              <a:rPr sz="11400" b="1" spc="10" dirty="0">
                <a:solidFill>
                  <a:srgbClr val="141515"/>
                </a:solidFill>
                <a:latin typeface="Poppins SemiBold"/>
                <a:cs typeface="Poppins SemiBold"/>
              </a:rPr>
              <a:t>Analysis</a:t>
            </a:r>
            <a:endParaRPr sz="11400" dirty="0">
              <a:latin typeface="Poppins SemiBold"/>
              <a:cs typeface="Poppins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52050" y="2221775"/>
            <a:ext cx="8898776" cy="7706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85251" cy="11308715"/>
          </a:xfrm>
          <a:custGeom>
            <a:avLst/>
            <a:gdLst/>
            <a:ahLst/>
            <a:cxnLst/>
            <a:rect l="l" t="t" r="r" b="b"/>
            <a:pathLst>
              <a:path w="9559290" h="11308715">
                <a:moveTo>
                  <a:pt x="0" y="11308556"/>
                </a:moveTo>
                <a:lnTo>
                  <a:pt x="9558986" y="11308556"/>
                </a:lnTo>
                <a:lnTo>
                  <a:pt x="9558986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794442" y="3697287"/>
            <a:ext cx="7612380" cy="71987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00" spc="10" dirty="0">
                <a:solidFill>
                  <a:srgbClr val="151515"/>
                </a:solidFill>
                <a:latin typeface="Poppins"/>
                <a:cs typeface="Poppins"/>
              </a:rPr>
              <a:t>1. Focus on High-Performing Products</a:t>
            </a: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00" spc="10" dirty="0">
                <a:solidFill>
                  <a:srgbClr val="151515"/>
                </a:solidFill>
                <a:latin typeface="Poppins"/>
                <a:cs typeface="Poppins"/>
              </a:rPr>
              <a:t>– Invest in marketing for top products like Paseo and VTT to boost overall profit.</a:t>
            </a: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endParaRPr lang="en-US" sz="2400" spc="10" dirty="0">
              <a:solidFill>
                <a:srgbClr val="151515"/>
              </a:solidFill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00" spc="10" dirty="0">
                <a:solidFill>
                  <a:srgbClr val="151515"/>
                </a:solidFill>
                <a:latin typeface="Poppins"/>
                <a:cs typeface="Poppins"/>
              </a:rPr>
              <a:t>2. Strengthen Presence in High-Profit Regions</a:t>
            </a: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00" spc="10" dirty="0">
                <a:solidFill>
                  <a:srgbClr val="151515"/>
                </a:solidFill>
                <a:latin typeface="Poppins"/>
                <a:cs typeface="Poppins"/>
              </a:rPr>
              <a:t>– Prioritize sales strategies in Germany, France, and Canada.</a:t>
            </a: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endParaRPr lang="en-US" sz="2400" spc="10" dirty="0">
              <a:solidFill>
                <a:srgbClr val="151515"/>
              </a:solidFill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00" spc="10" dirty="0">
                <a:solidFill>
                  <a:srgbClr val="151515"/>
                </a:solidFill>
                <a:latin typeface="Poppins"/>
                <a:cs typeface="Poppins"/>
              </a:rPr>
              <a:t>3. Improve Cost Efficiency</a:t>
            </a: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00" spc="10" dirty="0">
                <a:solidFill>
                  <a:srgbClr val="151515"/>
                </a:solidFill>
                <a:latin typeface="Poppins"/>
                <a:cs typeface="Poppins"/>
              </a:rPr>
              <a:t>– Analyze operating expenses in low-margin areas (e.g., USA) to enhance profitability.</a:t>
            </a: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endParaRPr lang="en-US" sz="2400" spc="10" dirty="0">
              <a:solidFill>
                <a:srgbClr val="151515"/>
              </a:solidFill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00" spc="10" dirty="0">
                <a:solidFill>
                  <a:srgbClr val="151515"/>
                </a:solidFill>
                <a:latin typeface="Poppins"/>
                <a:cs typeface="Poppins"/>
              </a:rPr>
              <a:t>4. Leverage Seasonal Trends</a:t>
            </a: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00" spc="10" dirty="0">
                <a:solidFill>
                  <a:srgbClr val="151515"/>
                </a:solidFill>
                <a:latin typeface="Poppins"/>
                <a:cs typeface="Poppins"/>
              </a:rPr>
              <a:t>– Plan promotions and inventory around peak months like October and December.</a:t>
            </a: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endParaRPr lang="en-US" sz="2400" spc="10" dirty="0">
              <a:solidFill>
                <a:srgbClr val="151515"/>
              </a:solidFill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00" spc="10" dirty="0">
                <a:solidFill>
                  <a:srgbClr val="151515"/>
                </a:solidFill>
                <a:latin typeface="Poppins"/>
                <a:cs typeface="Poppins"/>
              </a:rPr>
              <a:t>5. Expand Midmarket Segment</a:t>
            </a: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00" spc="10" dirty="0">
                <a:solidFill>
                  <a:srgbClr val="151515"/>
                </a:solidFill>
                <a:latin typeface="Poppins"/>
                <a:cs typeface="Poppins"/>
              </a:rPr>
              <a:t>– Scale midmarket offerings which show consistent growth and strong margins</a:t>
            </a:r>
            <a:endParaRPr sz="2400" dirty="0">
              <a:latin typeface="Poppins"/>
              <a:cs typeface="Poppi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615950" y="1868930"/>
            <a:ext cx="20905047" cy="1358064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9669780" marR="5080">
              <a:lnSpc>
                <a:spcPts val="9050"/>
              </a:lnSpc>
              <a:spcBef>
                <a:spcPts val="1385"/>
              </a:spcBef>
            </a:pPr>
            <a:r>
              <a:rPr lang="en-IN" dirty="0"/>
              <a:t>Recommendations</a:t>
            </a:r>
            <a:endParaRPr spc="20" dirty="0">
              <a:solidFill>
                <a:srgbClr val="151515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8379" y="1869072"/>
            <a:ext cx="5359400" cy="4641215"/>
          </a:xfrm>
          <a:custGeom>
            <a:avLst/>
            <a:gdLst/>
            <a:ahLst/>
            <a:cxnLst/>
            <a:rect l="l" t="t" r="r" b="b"/>
            <a:pathLst>
              <a:path w="5359400" h="4641215">
                <a:moveTo>
                  <a:pt x="4019270" y="0"/>
                </a:moveTo>
                <a:lnTo>
                  <a:pt x="1339760" y="0"/>
                </a:lnTo>
                <a:lnTo>
                  <a:pt x="0" y="2320526"/>
                </a:lnTo>
                <a:lnTo>
                  <a:pt x="1339760" y="4641052"/>
                </a:lnTo>
                <a:lnTo>
                  <a:pt x="4019270" y="4641052"/>
                </a:lnTo>
                <a:lnTo>
                  <a:pt x="5359030" y="2320526"/>
                </a:lnTo>
                <a:lnTo>
                  <a:pt x="4019270" y="0"/>
                </a:lnTo>
                <a:close/>
              </a:path>
            </a:pathLst>
          </a:custGeom>
          <a:solidFill>
            <a:srgbClr val="70A3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6602" y="2343436"/>
            <a:ext cx="7306374" cy="6327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462161" y="12580"/>
            <a:ext cx="5087620" cy="1152525"/>
          </a:xfrm>
          <a:custGeom>
            <a:avLst/>
            <a:gdLst/>
            <a:ahLst/>
            <a:cxnLst/>
            <a:rect l="l" t="t" r="r" b="b"/>
            <a:pathLst>
              <a:path w="5087619" h="1152525">
                <a:moveTo>
                  <a:pt x="5087122" y="0"/>
                </a:moveTo>
                <a:lnTo>
                  <a:pt x="0" y="0"/>
                </a:lnTo>
                <a:lnTo>
                  <a:pt x="1152352" y="1152362"/>
                </a:lnTo>
                <a:lnTo>
                  <a:pt x="5087122" y="1152362"/>
                </a:lnTo>
                <a:lnTo>
                  <a:pt x="5087122" y="0"/>
                </a:lnTo>
                <a:close/>
              </a:path>
            </a:pathLst>
          </a:custGeom>
          <a:solidFill>
            <a:srgbClr val="70A3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310994" y="0"/>
            <a:ext cx="4793615" cy="1979930"/>
          </a:xfrm>
          <a:custGeom>
            <a:avLst/>
            <a:gdLst/>
            <a:ahLst/>
            <a:cxnLst/>
            <a:rect l="l" t="t" r="r" b="b"/>
            <a:pathLst>
              <a:path w="4793615" h="1979930">
                <a:moveTo>
                  <a:pt x="4793100" y="0"/>
                </a:moveTo>
                <a:lnTo>
                  <a:pt x="0" y="0"/>
                </a:lnTo>
                <a:lnTo>
                  <a:pt x="1979447" y="1979437"/>
                </a:lnTo>
                <a:lnTo>
                  <a:pt x="4793100" y="1979437"/>
                </a:lnTo>
                <a:lnTo>
                  <a:pt x="4793100" y="0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10037587"/>
            <a:ext cx="5504180" cy="1271270"/>
          </a:xfrm>
          <a:custGeom>
            <a:avLst/>
            <a:gdLst/>
            <a:ahLst/>
            <a:cxnLst/>
            <a:rect l="l" t="t" r="r" b="b"/>
            <a:pathLst>
              <a:path w="5504180" h="1271270">
                <a:moveTo>
                  <a:pt x="4232729" y="0"/>
                </a:moveTo>
                <a:lnTo>
                  <a:pt x="0" y="0"/>
                </a:lnTo>
                <a:lnTo>
                  <a:pt x="0" y="1270966"/>
                </a:lnTo>
                <a:lnTo>
                  <a:pt x="5503696" y="1270966"/>
                </a:lnTo>
                <a:lnTo>
                  <a:pt x="42327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850" y="39363"/>
            <a:ext cx="14899640" cy="11308715"/>
          </a:xfrm>
          <a:custGeom>
            <a:avLst/>
            <a:gdLst/>
            <a:ahLst/>
            <a:cxnLst/>
            <a:rect l="l" t="t" r="r" b="b"/>
            <a:pathLst>
              <a:path w="14899640" h="11308715">
                <a:moveTo>
                  <a:pt x="0" y="11308556"/>
                </a:moveTo>
                <a:lnTo>
                  <a:pt x="14899577" y="11308556"/>
                </a:lnTo>
                <a:lnTo>
                  <a:pt x="14899577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98650" y="891388"/>
            <a:ext cx="6698886" cy="1225977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 marR="5080">
              <a:lnSpc>
                <a:spcPts val="8059"/>
              </a:lnSpc>
              <a:spcBef>
                <a:spcPts val="1245"/>
              </a:spcBef>
            </a:pPr>
            <a:r>
              <a:rPr lang="en-IN" sz="8000" dirty="0">
                <a:solidFill>
                  <a:schemeClr val="bg1"/>
                </a:solidFill>
              </a:rPr>
              <a:t>Conclusion</a:t>
            </a:r>
            <a:endParaRPr sz="8000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5149" y="2618198"/>
            <a:ext cx="8964431" cy="615104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FFFFFF"/>
                </a:solidFill>
                <a:latin typeface="Poppins"/>
                <a:cs typeface="Poppins"/>
              </a:rPr>
              <a:t>The financial data reveals steady growth in sales and profitability, especially in key regions and products.</a:t>
            </a:r>
          </a:p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2800" spc="10" dirty="0">
              <a:solidFill>
                <a:srgbClr val="FFFFFF"/>
              </a:solidFill>
              <a:latin typeface="Poppins"/>
              <a:cs typeface="Poppins"/>
            </a:endParaRPr>
          </a:p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FFFFFF"/>
                </a:solidFill>
                <a:latin typeface="Poppins"/>
                <a:cs typeface="Poppins"/>
              </a:rPr>
              <a:t>Power BI dashboards enabled clear visibility into trends, performance, and opportunities.</a:t>
            </a:r>
          </a:p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2800" spc="10" dirty="0">
              <a:solidFill>
                <a:srgbClr val="FFFFFF"/>
              </a:solidFill>
              <a:latin typeface="Poppins"/>
              <a:cs typeface="Poppins"/>
            </a:endParaRPr>
          </a:p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FFFFFF"/>
                </a:solidFill>
                <a:latin typeface="Poppins"/>
                <a:cs typeface="Poppins"/>
              </a:rPr>
              <a:t>Strategic focus on top regions, products, and segments can accelerate growth.</a:t>
            </a:r>
          </a:p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2800" spc="10" dirty="0">
              <a:solidFill>
                <a:srgbClr val="FFFFFF"/>
              </a:solidFill>
              <a:latin typeface="Poppins"/>
              <a:cs typeface="Poppins"/>
            </a:endParaRPr>
          </a:p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FFFFFF"/>
                </a:solidFill>
                <a:latin typeface="Poppins"/>
                <a:cs typeface="Poppins"/>
              </a:rPr>
              <a:t>Continued monitoring and optimization are key to sustained financial success.</a:t>
            </a:r>
          </a:p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2800" spc="10" dirty="0">
              <a:solidFill>
                <a:srgbClr val="FFFFFF"/>
              </a:solidFill>
              <a:latin typeface="Poppins"/>
              <a:cs typeface="Poppins"/>
            </a:endParaRPr>
          </a:p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FFFFFF"/>
                </a:solidFill>
                <a:latin typeface="Poppins"/>
                <a:cs typeface="Poppins"/>
              </a:rPr>
              <a:t>Thank you! Open to questions and discussion</a:t>
            </a:r>
            <a:r>
              <a:rPr lang="en-US" sz="1850" spc="10" dirty="0">
                <a:solidFill>
                  <a:srgbClr val="FFFFFF"/>
                </a:solidFill>
                <a:latin typeface="Poppins"/>
                <a:cs typeface="Poppins"/>
              </a:rPr>
              <a:t>.</a:t>
            </a:r>
            <a:endParaRPr sz="1850" dirty="0">
              <a:latin typeface="Poppins"/>
              <a:cs typeface="Poppi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107320" y="2253340"/>
            <a:ext cx="5359400" cy="4641215"/>
          </a:xfrm>
          <a:custGeom>
            <a:avLst/>
            <a:gdLst/>
            <a:ahLst/>
            <a:cxnLst/>
            <a:rect l="l" t="t" r="r" b="b"/>
            <a:pathLst>
              <a:path w="5359400" h="4641215">
                <a:moveTo>
                  <a:pt x="4019259" y="0"/>
                </a:moveTo>
                <a:lnTo>
                  <a:pt x="1339749" y="0"/>
                </a:lnTo>
                <a:lnTo>
                  <a:pt x="0" y="2320526"/>
                </a:lnTo>
                <a:lnTo>
                  <a:pt x="1339749" y="4641052"/>
                </a:lnTo>
                <a:lnTo>
                  <a:pt x="4019259" y="4641052"/>
                </a:lnTo>
                <a:lnTo>
                  <a:pt x="5359020" y="2320526"/>
                </a:lnTo>
                <a:lnTo>
                  <a:pt x="4019259" y="0"/>
                </a:lnTo>
                <a:close/>
              </a:path>
            </a:pathLst>
          </a:custGeom>
          <a:solidFill>
            <a:srgbClr val="70A3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59963" y="2727697"/>
            <a:ext cx="7306374" cy="6327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75588" y="10287648"/>
            <a:ext cx="4956175" cy="1021080"/>
          </a:xfrm>
          <a:custGeom>
            <a:avLst/>
            <a:gdLst/>
            <a:ahLst/>
            <a:cxnLst/>
            <a:rect l="l" t="t" r="r" b="b"/>
            <a:pathLst>
              <a:path w="4956175" h="1021079">
                <a:moveTo>
                  <a:pt x="3934759" y="0"/>
                </a:moveTo>
                <a:lnTo>
                  <a:pt x="0" y="0"/>
                </a:lnTo>
                <a:lnTo>
                  <a:pt x="0" y="1020911"/>
                </a:lnTo>
                <a:lnTo>
                  <a:pt x="4955681" y="1020911"/>
                </a:lnTo>
                <a:lnTo>
                  <a:pt x="3934759" y="0"/>
                </a:lnTo>
                <a:close/>
              </a:path>
            </a:pathLst>
          </a:custGeom>
          <a:solidFill>
            <a:srgbClr val="70A3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9473149"/>
            <a:ext cx="5469890" cy="1835785"/>
          </a:xfrm>
          <a:custGeom>
            <a:avLst/>
            <a:gdLst/>
            <a:ahLst/>
            <a:cxnLst/>
            <a:rect l="l" t="t" r="r" b="b"/>
            <a:pathLst>
              <a:path w="5469890" h="1835784">
                <a:moveTo>
                  <a:pt x="3634433" y="0"/>
                </a:moveTo>
                <a:lnTo>
                  <a:pt x="0" y="0"/>
                </a:lnTo>
                <a:lnTo>
                  <a:pt x="0" y="1835410"/>
                </a:lnTo>
                <a:lnTo>
                  <a:pt x="5469843" y="1835410"/>
                </a:lnTo>
                <a:lnTo>
                  <a:pt x="36344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7660" y="3655185"/>
            <a:ext cx="5086985" cy="36404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4210"/>
              </a:lnSpc>
              <a:spcBef>
                <a:spcPts val="135"/>
              </a:spcBef>
            </a:pPr>
            <a:r>
              <a:rPr sz="12550" spc="30" dirty="0">
                <a:solidFill>
                  <a:srgbClr val="FFFFFF"/>
                </a:solidFill>
              </a:rPr>
              <a:t>Thank</a:t>
            </a:r>
            <a:endParaRPr sz="12550"/>
          </a:p>
          <a:p>
            <a:pPr marL="1962785" algn="ctr">
              <a:lnSpc>
                <a:spcPts val="14210"/>
              </a:lnSpc>
            </a:pPr>
            <a:r>
              <a:rPr sz="12550" spc="30" dirty="0">
                <a:solidFill>
                  <a:srgbClr val="FFFFFF"/>
                </a:solidFill>
              </a:rPr>
              <a:t>You</a:t>
            </a:r>
            <a:endParaRPr sz="12550"/>
          </a:p>
        </p:txBody>
      </p:sp>
      <p:sp>
        <p:nvSpPr>
          <p:cNvPr id="3" name="object 3"/>
          <p:cNvSpPr txBox="1"/>
          <p:nvPr/>
        </p:nvSpPr>
        <p:spPr>
          <a:xfrm>
            <a:off x="11499850" y="5654675"/>
            <a:ext cx="7765724" cy="137537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solidFill>
                  <a:srgbClr val="FFFFFF"/>
                </a:solidFill>
                <a:latin typeface="Poppins"/>
                <a:cs typeface="Poppins"/>
              </a:rPr>
              <a:t>Let’s</a:t>
            </a:r>
            <a:r>
              <a:rPr sz="2000" spc="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Poppins"/>
                <a:cs typeface="Poppins"/>
              </a:rPr>
              <a:t>Connect</a:t>
            </a:r>
            <a:endParaRPr sz="2000" dirty="0">
              <a:latin typeface="Poppins"/>
              <a:cs typeface="Poppins"/>
            </a:endParaRPr>
          </a:p>
          <a:p>
            <a:pPr marL="63500">
              <a:lnSpc>
                <a:spcPct val="100000"/>
              </a:lnSpc>
              <a:spcBef>
                <a:spcPts val="1655"/>
              </a:spcBef>
            </a:pPr>
            <a:r>
              <a:rPr lang="en-IN" sz="2000" spc="10" dirty="0">
                <a:solidFill>
                  <a:srgbClr val="FFFFFF"/>
                </a:solidFill>
                <a:highlight>
                  <a:srgbClr val="C0C0C0"/>
                </a:highlight>
                <a:latin typeface="Poppins"/>
                <a:cs typeface="Poppins"/>
                <a:hlinkClick r:id="rId2"/>
              </a:rPr>
              <a:t>http://www.linkedin.com/in/meesala-vandana</a:t>
            </a:r>
            <a:endParaRPr lang="en-IN" sz="2000" spc="10" dirty="0">
              <a:solidFill>
                <a:srgbClr val="FFFFFF"/>
              </a:solidFill>
              <a:highlight>
                <a:srgbClr val="C0C0C0"/>
              </a:highlight>
              <a:latin typeface="Poppins"/>
              <a:cs typeface="Poppins"/>
            </a:endParaRPr>
          </a:p>
          <a:p>
            <a:pPr marL="63500">
              <a:lnSpc>
                <a:spcPct val="100000"/>
              </a:lnSpc>
              <a:spcBef>
                <a:spcPts val="1655"/>
              </a:spcBef>
            </a:pPr>
            <a:r>
              <a:rPr lang="en-IN" sz="2000" spc="10" dirty="0">
                <a:solidFill>
                  <a:srgbClr val="FFFFFF"/>
                </a:solidFill>
                <a:latin typeface="Poppins"/>
                <a:cs typeface="Poppins"/>
              </a:rPr>
              <a:t>Email : vandanameesala2002@gmail.com</a:t>
            </a:r>
            <a:r>
              <a:rPr sz="2000" spc="10" dirty="0">
                <a:solidFill>
                  <a:srgbClr val="FFFFFF"/>
                </a:solidFill>
                <a:latin typeface="Poppins"/>
                <a:cs typeface="Poppins"/>
              </a:rPr>
              <a:t>.</a:t>
            </a:r>
            <a:endParaRPr sz="2000" dirty="0">
              <a:latin typeface="Poppins"/>
              <a:cs typeface="Poppin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33250" y="2735148"/>
            <a:ext cx="5139943" cy="485581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1850" b="0" spc="10" dirty="0">
                <a:solidFill>
                  <a:srgbClr val="181818"/>
                </a:solidFill>
                <a:latin typeface="Poppins"/>
                <a:cs typeface="Poppins"/>
              </a:rPr>
              <a:t>Agenda</a:t>
            </a:r>
            <a:br>
              <a:rPr lang="en-IN" sz="1850" b="0" spc="10" dirty="0">
                <a:solidFill>
                  <a:srgbClr val="181818"/>
                </a:solidFill>
                <a:latin typeface="Poppins"/>
                <a:cs typeface="Poppins"/>
              </a:rPr>
            </a:br>
            <a:br>
              <a:rPr lang="en-IN" sz="1850" b="0" spc="10" dirty="0">
                <a:solidFill>
                  <a:srgbClr val="181818"/>
                </a:solidFill>
                <a:latin typeface="Poppins"/>
                <a:cs typeface="Poppins"/>
              </a:rPr>
            </a:br>
            <a:r>
              <a:rPr lang="en-US" sz="1850" b="0" spc="10" dirty="0">
                <a:solidFill>
                  <a:srgbClr val="181818"/>
                </a:solidFill>
                <a:latin typeface="Poppins"/>
                <a:cs typeface="Poppins"/>
              </a:rPr>
              <a:t>Key Financial Metrics</a:t>
            </a:r>
            <a:br>
              <a:rPr lang="en-US" sz="1850" b="0" spc="10" dirty="0">
                <a:solidFill>
                  <a:srgbClr val="181818"/>
                </a:solidFill>
                <a:latin typeface="Poppins"/>
                <a:cs typeface="Poppins"/>
              </a:rPr>
            </a:br>
            <a:br>
              <a:rPr lang="en-US" sz="1850" b="0" spc="10" dirty="0">
                <a:solidFill>
                  <a:srgbClr val="181818"/>
                </a:solidFill>
                <a:latin typeface="Poppins"/>
                <a:cs typeface="Poppins"/>
              </a:rPr>
            </a:br>
            <a:r>
              <a:rPr lang="en-US" sz="1850" b="0" spc="10" dirty="0">
                <a:solidFill>
                  <a:srgbClr val="181818"/>
                </a:solidFill>
                <a:latin typeface="Poppins"/>
                <a:cs typeface="Poppins"/>
              </a:rPr>
              <a:t>Sales &amp; Profit Trends</a:t>
            </a:r>
            <a:br>
              <a:rPr lang="en-US" sz="1850" b="0" spc="10" dirty="0">
                <a:solidFill>
                  <a:srgbClr val="181818"/>
                </a:solidFill>
                <a:latin typeface="Poppins"/>
                <a:cs typeface="Poppins"/>
              </a:rPr>
            </a:br>
            <a:br>
              <a:rPr lang="en-US" sz="1850" b="0" spc="10" dirty="0">
                <a:solidFill>
                  <a:srgbClr val="181818"/>
                </a:solidFill>
                <a:latin typeface="Poppins"/>
                <a:cs typeface="Poppins"/>
              </a:rPr>
            </a:br>
            <a:r>
              <a:rPr lang="en-US" sz="1850" b="0" spc="10" dirty="0">
                <a:solidFill>
                  <a:srgbClr val="181818"/>
                </a:solidFill>
                <a:latin typeface="Poppins"/>
                <a:cs typeface="Poppins"/>
              </a:rPr>
              <a:t>Regional Performance</a:t>
            </a:r>
            <a:br>
              <a:rPr lang="en-US" sz="1850" b="0" spc="10" dirty="0">
                <a:solidFill>
                  <a:srgbClr val="181818"/>
                </a:solidFill>
                <a:latin typeface="Poppins"/>
                <a:cs typeface="Poppins"/>
              </a:rPr>
            </a:br>
            <a:br>
              <a:rPr lang="en-US" sz="1850" b="0" spc="10" dirty="0">
                <a:solidFill>
                  <a:srgbClr val="181818"/>
                </a:solidFill>
                <a:latin typeface="Poppins"/>
                <a:cs typeface="Poppins"/>
              </a:rPr>
            </a:br>
            <a:r>
              <a:rPr lang="en-US" sz="1850" b="0" spc="10" dirty="0">
                <a:solidFill>
                  <a:srgbClr val="181818"/>
                </a:solidFill>
                <a:latin typeface="Poppins"/>
                <a:cs typeface="Poppins"/>
              </a:rPr>
              <a:t>Product Segment Analysis</a:t>
            </a:r>
            <a:br>
              <a:rPr lang="en-US" sz="1850" b="0" spc="10" dirty="0">
                <a:solidFill>
                  <a:srgbClr val="181818"/>
                </a:solidFill>
                <a:latin typeface="Poppins"/>
                <a:cs typeface="Poppins"/>
              </a:rPr>
            </a:br>
            <a:br>
              <a:rPr lang="en-US" sz="1850" b="0" spc="10" dirty="0">
                <a:solidFill>
                  <a:srgbClr val="181818"/>
                </a:solidFill>
                <a:latin typeface="Poppins"/>
                <a:cs typeface="Poppins"/>
              </a:rPr>
            </a:br>
            <a:r>
              <a:rPr lang="en-US" sz="1850" b="0" spc="10" dirty="0">
                <a:solidFill>
                  <a:srgbClr val="181818"/>
                </a:solidFill>
                <a:latin typeface="Poppins"/>
                <a:cs typeface="Poppins"/>
              </a:rPr>
              <a:t>Profitability Breakdown</a:t>
            </a:r>
            <a:br>
              <a:rPr lang="en-US" sz="1850" b="0" spc="10" dirty="0">
                <a:solidFill>
                  <a:srgbClr val="181818"/>
                </a:solidFill>
                <a:latin typeface="Poppins"/>
                <a:cs typeface="Poppins"/>
              </a:rPr>
            </a:br>
            <a:br>
              <a:rPr lang="en-US" sz="1850" b="0" spc="10" dirty="0">
                <a:solidFill>
                  <a:srgbClr val="181818"/>
                </a:solidFill>
                <a:latin typeface="Poppins"/>
                <a:cs typeface="Poppins"/>
              </a:rPr>
            </a:br>
            <a:r>
              <a:rPr lang="en-US" sz="1850" b="0" spc="10" dirty="0">
                <a:solidFill>
                  <a:srgbClr val="181818"/>
                </a:solidFill>
                <a:latin typeface="Poppins"/>
                <a:cs typeface="Poppins"/>
              </a:rPr>
              <a:t>Dashboard Insights (Power BI)</a:t>
            </a:r>
            <a:br>
              <a:rPr lang="en-US" sz="1850" b="0" spc="10" dirty="0">
                <a:solidFill>
                  <a:srgbClr val="181818"/>
                </a:solidFill>
                <a:latin typeface="Poppins"/>
                <a:cs typeface="Poppins"/>
              </a:rPr>
            </a:br>
            <a:br>
              <a:rPr lang="en-US" sz="1850" b="0" spc="10" dirty="0">
                <a:solidFill>
                  <a:srgbClr val="181818"/>
                </a:solidFill>
                <a:latin typeface="Poppins"/>
                <a:cs typeface="Poppins"/>
              </a:rPr>
            </a:br>
            <a:r>
              <a:rPr lang="en-US" sz="1850" b="0" spc="10" dirty="0">
                <a:solidFill>
                  <a:srgbClr val="181818"/>
                </a:solidFill>
                <a:latin typeface="Poppins"/>
                <a:cs typeface="Poppins"/>
              </a:rPr>
              <a:t>Recommendations</a:t>
            </a:r>
            <a:br>
              <a:rPr lang="en-US" sz="1850" b="0" spc="10" dirty="0">
                <a:solidFill>
                  <a:srgbClr val="181818"/>
                </a:solidFill>
                <a:latin typeface="Poppins"/>
                <a:cs typeface="Poppins"/>
              </a:rPr>
            </a:br>
            <a:br>
              <a:rPr lang="en-US" sz="1850" b="0" spc="10" dirty="0">
                <a:solidFill>
                  <a:srgbClr val="181818"/>
                </a:solidFill>
                <a:latin typeface="Poppins"/>
                <a:cs typeface="Poppins"/>
              </a:rPr>
            </a:br>
            <a:r>
              <a:rPr lang="en-US" sz="1850" b="0" spc="10" dirty="0">
                <a:solidFill>
                  <a:srgbClr val="181818"/>
                </a:solidFill>
                <a:latin typeface="Poppins"/>
                <a:cs typeface="Poppins"/>
              </a:rPr>
              <a:t>Q&amp;A / Conclusion</a:t>
            </a:r>
            <a:endParaRPr sz="1850" dirty="0">
              <a:latin typeface="Poppins"/>
              <a:cs typeface="Poppi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32074" y="10794659"/>
            <a:ext cx="20320" cy="10160"/>
          </a:xfrm>
          <a:custGeom>
            <a:avLst/>
            <a:gdLst/>
            <a:ahLst/>
            <a:cxnLst/>
            <a:rect l="l" t="t" r="r" b="b"/>
            <a:pathLst>
              <a:path w="20319" h="10159">
                <a:moveTo>
                  <a:pt x="19800" y="0"/>
                </a:moveTo>
                <a:lnTo>
                  <a:pt x="0" y="9130"/>
                </a:lnTo>
                <a:lnTo>
                  <a:pt x="8429" y="10052"/>
                </a:lnTo>
                <a:lnTo>
                  <a:pt x="15287" y="7570"/>
                </a:lnTo>
                <a:lnTo>
                  <a:pt x="19800" y="0"/>
                </a:lnTo>
                <a:close/>
              </a:path>
            </a:pathLst>
          </a:custGeom>
          <a:solidFill>
            <a:srgbClr val="EDED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1778" y="10991075"/>
            <a:ext cx="5080" cy="30480"/>
          </a:xfrm>
          <a:custGeom>
            <a:avLst/>
            <a:gdLst/>
            <a:ahLst/>
            <a:cxnLst/>
            <a:rect l="l" t="t" r="r" b="b"/>
            <a:pathLst>
              <a:path w="5080" h="30479">
                <a:moveTo>
                  <a:pt x="0" y="0"/>
                </a:moveTo>
                <a:lnTo>
                  <a:pt x="3245" y="30428"/>
                </a:lnTo>
                <a:lnTo>
                  <a:pt x="4198" y="22699"/>
                </a:lnTo>
                <a:lnTo>
                  <a:pt x="4909" y="14939"/>
                </a:lnTo>
                <a:lnTo>
                  <a:pt x="3977" y="7316"/>
                </a:lnTo>
                <a:lnTo>
                  <a:pt x="0" y="0"/>
                </a:lnTo>
                <a:close/>
              </a:path>
            </a:pathLst>
          </a:custGeom>
          <a:solidFill>
            <a:srgbClr val="23C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79362" y="10962661"/>
            <a:ext cx="42545" cy="41910"/>
          </a:xfrm>
          <a:custGeom>
            <a:avLst/>
            <a:gdLst/>
            <a:ahLst/>
            <a:cxnLst/>
            <a:rect l="l" t="t" r="r" b="b"/>
            <a:pathLst>
              <a:path w="42545" h="41909">
                <a:moveTo>
                  <a:pt x="42250" y="0"/>
                </a:moveTo>
                <a:lnTo>
                  <a:pt x="26021" y="4618"/>
                </a:lnTo>
                <a:lnTo>
                  <a:pt x="15266" y="14803"/>
                </a:lnTo>
                <a:lnTo>
                  <a:pt x="7440" y="27968"/>
                </a:lnTo>
                <a:lnTo>
                  <a:pt x="0" y="41527"/>
                </a:lnTo>
                <a:lnTo>
                  <a:pt x="16696" y="37385"/>
                </a:lnTo>
                <a:lnTo>
                  <a:pt x="29308" y="29088"/>
                </a:lnTo>
                <a:lnTo>
                  <a:pt x="37827" y="16628"/>
                </a:lnTo>
                <a:lnTo>
                  <a:pt x="42250" y="0"/>
                </a:lnTo>
                <a:close/>
              </a:path>
            </a:pathLst>
          </a:custGeom>
          <a:solidFill>
            <a:srgbClr val="EDED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15518" y="10783831"/>
            <a:ext cx="83847" cy="84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05793" y="4068986"/>
            <a:ext cx="5799455" cy="2818765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12700" marR="5080">
              <a:lnSpc>
                <a:spcPts val="10320"/>
              </a:lnSpc>
              <a:spcBef>
                <a:spcPts val="1570"/>
              </a:spcBef>
            </a:pPr>
            <a:r>
              <a:rPr sz="9700" b="1" spc="15" dirty="0">
                <a:solidFill>
                  <a:srgbClr val="09495F"/>
                </a:solidFill>
                <a:latin typeface="Poppins SemiBold"/>
                <a:cs typeface="Poppins SemiBold"/>
              </a:rPr>
              <a:t>Table of  </a:t>
            </a:r>
            <a:r>
              <a:rPr sz="9700" b="1" spc="20" dirty="0">
                <a:solidFill>
                  <a:srgbClr val="202020"/>
                </a:solidFill>
                <a:latin typeface="Poppins SemiBold"/>
                <a:cs typeface="Poppins SemiBold"/>
              </a:rPr>
              <a:t>Contents</a:t>
            </a:r>
            <a:endParaRPr sz="9700">
              <a:latin typeface="Poppins SemiBold"/>
              <a:cs typeface="Poppins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10195972"/>
            <a:ext cx="20104100" cy="298450"/>
          </a:xfrm>
          <a:custGeom>
            <a:avLst/>
            <a:gdLst/>
            <a:ahLst/>
            <a:cxnLst/>
            <a:rect l="l" t="t" r="r" b="b"/>
            <a:pathLst>
              <a:path w="20104100" h="298450">
                <a:moveTo>
                  <a:pt x="20104099" y="298085"/>
                </a:moveTo>
                <a:lnTo>
                  <a:pt x="0" y="298085"/>
                </a:lnTo>
                <a:lnTo>
                  <a:pt x="0" y="0"/>
                </a:lnTo>
                <a:lnTo>
                  <a:pt x="20104099" y="0"/>
                </a:lnTo>
                <a:lnTo>
                  <a:pt x="20104099" y="298085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986684" y="0"/>
            <a:ext cx="6117590" cy="1854835"/>
          </a:xfrm>
          <a:custGeom>
            <a:avLst/>
            <a:gdLst/>
            <a:ahLst/>
            <a:cxnLst/>
            <a:rect l="l" t="t" r="r" b="b"/>
            <a:pathLst>
              <a:path w="6117590" h="1854835">
                <a:moveTo>
                  <a:pt x="6117416" y="0"/>
                </a:moveTo>
                <a:lnTo>
                  <a:pt x="0" y="0"/>
                </a:lnTo>
                <a:lnTo>
                  <a:pt x="1854456" y="1854456"/>
                </a:lnTo>
                <a:lnTo>
                  <a:pt x="6117416" y="1854456"/>
                </a:lnTo>
                <a:lnTo>
                  <a:pt x="6117416" y="0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8" grpId="0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45579" y="1609699"/>
            <a:ext cx="5359400" cy="4641215"/>
          </a:xfrm>
          <a:custGeom>
            <a:avLst/>
            <a:gdLst/>
            <a:ahLst/>
            <a:cxnLst/>
            <a:rect l="l" t="t" r="r" b="b"/>
            <a:pathLst>
              <a:path w="5359400" h="4641215">
                <a:moveTo>
                  <a:pt x="4019280" y="0"/>
                </a:moveTo>
                <a:lnTo>
                  <a:pt x="1339770" y="0"/>
                </a:lnTo>
                <a:lnTo>
                  <a:pt x="0" y="2320526"/>
                </a:lnTo>
                <a:lnTo>
                  <a:pt x="1339770" y="4641052"/>
                </a:lnTo>
                <a:lnTo>
                  <a:pt x="4019280" y="4641052"/>
                </a:lnTo>
                <a:lnTo>
                  <a:pt x="5359030" y="2320526"/>
                </a:lnTo>
                <a:lnTo>
                  <a:pt x="4019280" y="0"/>
                </a:lnTo>
                <a:close/>
              </a:path>
            </a:pathLst>
          </a:custGeom>
          <a:solidFill>
            <a:srgbClr val="F3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21458" y="10318831"/>
            <a:ext cx="4925060" cy="989965"/>
          </a:xfrm>
          <a:custGeom>
            <a:avLst/>
            <a:gdLst/>
            <a:ahLst/>
            <a:cxnLst/>
            <a:rect l="l" t="t" r="r" b="b"/>
            <a:pathLst>
              <a:path w="4925059" h="989965">
                <a:moveTo>
                  <a:pt x="4924488" y="0"/>
                </a:moveTo>
                <a:lnTo>
                  <a:pt x="989729" y="0"/>
                </a:lnTo>
                <a:lnTo>
                  <a:pt x="0" y="989729"/>
                </a:lnTo>
                <a:lnTo>
                  <a:pt x="4924488" y="989729"/>
                </a:lnTo>
                <a:lnTo>
                  <a:pt x="4924488" y="0"/>
                </a:lnTo>
                <a:close/>
              </a:path>
            </a:pathLst>
          </a:custGeom>
          <a:solidFill>
            <a:srgbClr val="70A3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68825" cy="1341755"/>
          </a:xfrm>
          <a:custGeom>
            <a:avLst/>
            <a:gdLst/>
            <a:ahLst/>
            <a:cxnLst/>
            <a:rect l="l" t="t" r="r" b="b"/>
            <a:pathLst>
              <a:path w="4568825" h="1341755">
                <a:moveTo>
                  <a:pt x="4568782" y="0"/>
                </a:moveTo>
                <a:lnTo>
                  <a:pt x="0" y="0"/>
                </a:lnTo>
                <a:lnTo>
                  <a:pt x="0" y="1341163"/>
                </a:lnTo>
                <a:lnTo>
                  <a:pt x="3227598" y="1341163"/>
                </a:lnTo>
                <a:lnTo>
                  <a:pt x="4568782" y="0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82884" y="9504332"/>
            <a:ext cx="6121400" cy="1804670"/>
          </a:xfrm>
          <a:custGeom>
            <a:avLst/>
            <a:gdLst/>
            <a:ahLst/>
            <a:cxnLst/>
            <a:rect l="l" t="t" r="r" b="b"/>
            <a:pathLst>
              <a:path w="6121400" h="1804670">
                <a:moveTo>
                  <a:pt x="6121216" y="0"/>
                </a:moveTo>
                <a:lnTo>
                  <a:pt x="1804227" y="0"/>
                </a:lnTo>
                <a:lnTo>
                  <a:pt x="0" y="1804227"/>
                </a:lnTo>
                <a:lnTo>
                  <a:pt x="6121216" y="1804227"/>
                </a:lnTo>
                <a:lnTo>
                  <a:pt x="6121216" y="0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0005" y="2084051"/>
            <a:ext cx="7306384" cy="6327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445579" y="1609699"/>
            <a:ext cx="5359400" cy="4641215"/>
          </a:xfrm>
          <a:custGeom>
            <a:avLst/>
            <a:gdLst/>
            <a:ahLst/>
            <a:cxnLst/>
            <a:rect l="l" t="t" r="r" b="b"/>
            <a:pathLst>
              <a:path w="5359400" h="4641215">
                <a:moveTo>
                  <a:pt x="4019280" y="0"/>
                </a:moveTo>
                <a:lnTo>
                  <a:pt x="1339770" y="0"/>
                </a:lnTo>
                <a:lnTo>
                  <a:pt x="0" y="2320526"/>
                </a:lnTo>
                <a:lnTo>
                  <a:pt x="1339770" y="4641052"/>
                </a:lnTo>
                <a:lnTo>
                  <a:pt x="4019280" y="4641052"/>
                </a:lnTo>
                <a:lnTo>
                  <a:pt x="5359030" y="2320526"/>
                </a:lnTo>
                <a:lnTo>
                  <a:pt x="4019280" y="0"/>
                </a:lnTo>
                <a:close/>
              </a:path>
            </a:pathLst>
          </a:custGeom>
          <a:solidFill>
            <a:srgbClr val="F3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121458" y="10318831"/>
            <a:ext cx="4925060" cy="989965"/>
          </a:xfrm>
          <a:custGeom>
            <a:avLst/>
            <a:gdLst/>
            <a:ahLst/>
            <a:cxnLst/>
            <a:rect l="l" t="t" r="r" b="b"/>
            <a:pathLst>
              <a:path w="4925059" h="989965">
                <a:moveTo>
                  <a:pt x="4924488" y="0"/>
                </a:moveTo>
                <a:lnTo>
                  <a:pt x="989729" y="0"/>
                </a:lnTo>
                <a:lnTo>
                  <a:pt x="0" y="989729"/>
                </a:lnTo>
                <a:lnTo>
                  <a:pt x="4924488" y="989729"/>
                </a:lnTo>
                <a:lnTo>
                  <a:pt x="4924488" y="0"/>
                </a:lnTo>
                <a:close/>
              </a:path>
            </a:pathLst>
          </a:custGeom>
          <a:solidFill>
            <a:srgbClr val="70A3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325119" y="3402434"/>
            <a:ext cx="6789420" cy="13157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IN" sz="8450" spc="15" dirty="0"/>
              <a:t>Agenda</a:t>
            </a:r>
            <a:endParaRPr sz="8450" spc="15" dirty="0"/>
          </a:p>
        </p:txBody>
      </p:sp>
      <p:sp>
        <p:nvSpPr>
          <p:cNvPr id="10" name="object 10"/>
          <p:cNvSpPr txBox="1"/>
          <p:nvPr/>
        </p:nvSpPr>
        <p:spPr>
          <a:xfrm>
            <a:off x="2272311" y="5247808"/>
            <a:ext cx="7779740" cy="278601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Analyze Key financial Metrics, Sales trends and profitability using interactive Power BI dashboards.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Gain insights to drive strategic decisions and optimize business Performance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4568825" cy="1341755"/>
          </a:xfrm>
          <a:custGeom>
            <a:avLst/>
            <a:gdLst/>
            <a:ahLst/>
            <a:cxnLst/>
            <a:rect l="l" t="t" r="r" b="b"/>
            <a:pathLst>
              <a:path w="4568825" h="1341755">
                <a:moveTo>
                  <a:pt x="4568782" y="0"/>
                </a:moveTo>
                <a:lnTo>
                  <a:pt x="0" y="0"/>
                </a:lnTo>
                <a:lnTo>
                  <a:pt x="0" y="1341163"/>
                </a:lnTo>
                <a:lnTo>
                  <a:pt x="3227598" y="1341163"/>
                </a:lnTo>
                <a:lnTo>
                  <a:pt x="4568782" y="0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982884" y="9504332"/>
            <a:ext cx="6121400" cy="1804670"/>
          </a:xfrm>
          <a:custGeom>
            <a:avLst/>
            <a:gdLst/>
            <a:ahLst/>
            <a:cxnLst/>
            <a:rect l="l" t="t" r="r" b="b"/>
            <a:pathLst>
              <a:path w="6121400" h="1804670">
                <a:moveTo>
                  <a:pt x="6121216" y="0"/>
                </a:moveTo>
                <a:lnTo>
                  <a:pt x="1804227" y="0"/>
                </a:lnTo>
                <a:lnTo>
                  <a:pt x="0" y="1804227"/>
                </a:lnTo>
                <a:lnTo>
                  <a:pt x="6121216" y="1804227"/>
                </a:lnTo>
                <a:lnTo>
                  <a:pt x="6121216" y="0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10005" y="2084051"/>
            <a:ext cx="7306384" cy="6327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8750" y="635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58188" y="974090"/>
            <a:ext cx="10128261" cy="8819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1102360" indent="-457200">
              <a:lnSpc>
                <a:spcPct val="1374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3881120" algn="l"/>
              </a:tabLst>
            </a:pPr>
            <a:r>
              <a:rPr sz="2800" b="0" spc="5" dirty="0">
                <a:solidFill>
                  <a:srgbClr val="FFFFFF"/>
                </a:solidFill>
                <a:latin typeface="Poppins"/>
                <a:cs typeface="Poppins"/>
              </a:rPr>
              <a:t>The steady growth </a:t>
            </a:r>
            <a:r>
              <a:rPr sz="2800" b="0" dirty="0">
                <a:solidFill>
                  <a:srgbClr val="FFFFFF"/>
                </a:solidFill>
                <a:latin typeface="Poppins"/>
                <a:cs typeface="Poppins"/>
              </a:rPr>
              <a:t>in </a:t>
            </a:r>
            <a:r>
              <a:rPr lang="en-IN" sz="2800" b="0" spc="5" dirty="0">
                <a:solidFill>
                  <a:srgbClr val="FFFFFF"/>
                </a:solidFill>
                <a:latin typeface="Poppins"/>
                <a:cs typeface="Poppins"/>
              </a:rPr>
              <a:t>sales </a:t>
            </a:r>
            <a:r>
              <a:rPr sz="2800" b="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2800" b="0" spc="5" dirty="0">
                <a:solidFill>
                  <a:srgbClr val="FFFFFF"/>
                </a:solidFill>
                <a:latin typeface="Poppins"/>
                <a:cs typeface="Poppins"/>
              </a:rPr>
              <a:t>reached </a:t>
            </a:r>
            <a:r>
              <a:rPr sz="2800" b="0" dirty="0">
                <a:solidFill>
                  <a:srgbClr val="FFFFFF"/>
                </a:solidFill>
                <a:latin typeface="Poppins"/>
                <a:cs typeface="Poppins"/>
              </a:rPr>
              <a:t>$1</a:t>
            </a:r>
            <a:r>
              <a:rPr lang="en-IN" sz="2800" b="0" dirty="0">
                <a:solidFill>
                  <a:srgbClr val="FFFFFF"/>
                </a:solidFill>
                <a:latin typeface="Poppins"/>
                <a:cs typeface="Poppins"/>
              </a:rPr>
              <a:t>19</a:t>
            </a:r>
            <a:r>
              <a:rPr sz="2800" b="0" dirty="0">
                <a:solidFill>
                  <a:srgbClr val="FFFFFF"/>
                </a:solidFill>
                <a:latin typeface="Poppins"/>
                <a:cs typeface="Poppins"/>
              </a:rPr>
              <a:t> million</a:t>
            </a:r>
            <a:r>
              <a:rPr sz="2800" b="0" spc="4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2800" b="0" dirty="0">
                <a:solidFill>
                  <a:srgbClr val="FFFFFF"/>
                </a:solidFill>
                <a:latin typeface="Poppins"/>
                <a:cs typeface="Poppins"/>
              </a:rPr>
              <a:t>in</a:t>
            </a:r>
            <a:r>
              <a:rPr sz="2800" b="0" spc="1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2800" b="0" spc="5" dirty="0">
                <a:solidFill>
                  <a:srgbClr val="FFFFFF"/>
                </a:solidFill>
                <a:latin typeface="Poppins"/>
                <a:cs typeface="Poppins"/>
              </a:rPr>
              <a:t>20</a:t>
            </a:r>
            <a:r>
              <a:rPr lang="en-IN" sz="2800" b="0" spc="5" dirty="0">
                <a:solidFill>
                  <a:srgbClr val="FFFFFF"/>
                </a:solidFill>
                <a:latin typeface="Poppins"/>
                <a:cs typeface="Poppins"/>
              </a:rPr>
              <a:t>14 and Profits are reached $17 million in 2014 mostly in October and December. </a:t>
            </a:r>
            <a:r>
              <a:rPr lang="en-US" sz="2800" b="0" spc="5" dirty="0">
                <a:solidFill>
                  <a:srgbClr val="FFFFFF"/>
                </a:solidFill>
                <a:latin typeface="Poppins"/>
                <a:cs typeface="Poppins"/>
              </a:rPr>
              <a:t>supported by efficient cost management and high-margin products. </a:t>
            </a:r>
            <a:br>
              <a:rPr lang="en-US" sz="2800" b="0" spc="5" dirty="0">
                <a:solidFill>
                  <a:srgbClr val="FFFFFF"/>
                </a:solidFill>
                <a:latin typeface="Poppins"/>
                <a:cs typeface="Poppins"/>
              </a:rPr>
            </a:br>
            <a:r>
              <a:rPr lang="en-US" sz="2800" b="0" spc="5" dirty="0">
                <a:solidFill>
                  <a:srgbClr val="FFFFFF"/>
                </a:solidFill>
                <a:latin typeface="Poppins"/>
                <a:cs typeface="Poppins"/>
              </a:rPr>
              <a:t>Units Sold exceeded 1 million, with consistent growth observed month over month.</a:t>
            </a:r>
            <a:br>
              <a:rPr lang="en-US" sz="2800" b="0" spc="5" dirty="0">
                <a:solidFill>
                  <a:srgbClr val="FFFFFF"/>
                </a:solidFill>
                <a:latin typeface="Poppins"/>
                <a:cs typeface="Poppins"/>
              </a:rPr>
            </a:br>
            <a:br>
              <a:rPr lang="en-US" sz="2800" b="0" spc="5" dirty="0">
                <a:solidFill>
                  <a:srgbClr val="FFFFFF"/>
                </a:solidFill>
                <a:latin typeface="Poppins"/>
                <a:cs typeface="Poppins"/>
              </a:rPr>
            </a:br>
            <a:r>
              <a:rPr lang="en-US" sz="2800" b="0" spc="5" dirty="0">
                <a:solidFill>
                  <a:srgbClr val="FFFFFF"/>
                </a:solidFill>
                <a:latin typeface="Poppins"/>
                <a:cs typeface="Poppins"/>
              </a:rPr>
              <a:t>Germany, France, and Canada emerged as top-performing regions in terms of revenue and profitability.</a:t>
            </a:r>
            <a:br>
              <a:rPr lang="en-US" sz="2800" b="0" spc="5" dirty="0">
                <a:solidFill>
                  <a:srgbClr val="FFFFFF"/>
                </a:solidFill>
                <a:latin typeface="Poppins"/>
                <a:cs typeface="Poppins"/>
              </a:rPr>
            </a:br>
            <a:br>
              <a:rPr lang="en-US" sz="2800" b="0" spc="5" dirty="0">
                <a:solidFill>
                  <a:srgbClr val="FFFFFF"/>
                </a:solidFill>
                <a:latin typeface="Poppins"/>
                <a:cs typeface="Poppins"/>
              </a:rPr>
            </a:br>
            <a:r>
              <a:rPr lang="en-US" sz="2800" b="0" spc="5" dirty="0">
                <a:solidFill>
                  <a:srgbClr val="FFFFFF"/>
                </a:solidFill>
                <a:latin typeface="Poppins"/>
                <a:cs typeface="Poppins"/>
              </a:rPr>
              <a:t>Paseo and VTT led product performance, contributing significantly to overall profit margins.</a:t>
            </a:r>
            <a:r>
              <a:rPr sz="2100" b="0" spc="5" dirty="0">
                <a:solidFill>
                  <a:srgbClr val="FFFFFF"/>
                </a:solidFill>
                <a:latin typeface="Poppins"/>
                <a:cs typeface="Poppins"/>
              </a:rPr>
              <a:t>	</a:t>
            </a:r>
            <a:endParaRPr sz="2100" dirty="0">
              <a:latin typeface="Poppins"/>
              <a:cs typeface="Poppi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5844" y="3728907"/>
            <a:ext cx="7188834" cy="3653693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12700" marR="5080">
              <a:lnSpc>
                <a:spcPts val="8960"/>
              </a:lnSpc>
              <a:spcBef>
                <a:spcPts val="1375"/>
              </a:spcBef>
            </a:pPr>
            <a:r>
              <a:rPr lang="en-IN" sz="8450" dirty="0">
                <a:solidFill>
                  <a:schemeClr val="bg1"/>
                </a:solidFill>
                <a:latin typeface="Poppins SemiBold"/>
                <a:cs typeface="Poppins SemiBold"/>
              </a:rPr>
              <a:t>Key Financial Metrics</a:t>
            </a:r>
            <a:endParaRPr sz="8450" dirty="0">
              <a:solidFill>
                <a:schemeClr val="bg1"/>
              </a:solidFill>
              <a:latin typeface="Poppins SemiBold"/>
              <a:cs typeface="Poppins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36195" y="0"/>
            <a:ext cx="4909185" cy="974090"/>
          </a:xfrm>
          <a:custGeom>
            <a:avLst/>
            <a:gdLst/>
            <a:ahLst/>
            <a:cxnLst/>
            <a:rect l="l" t="t" r="r" b="b"/>
            <a:pathLst>
              <a:path w="4909184" h="974090">
                <a:moveTo>
                  <a:pt x="4908782" y="0"/>
                </a:moveTo>
                <a:lnTo>
                  <a:pt x="0" y="0"/>
                </a:lnTo>
                <a:lnTo>
                  <a:pt x="0" y="974022"/>
                </a:lnTo>
                <a:lnTo>
                  <a:pt x="3934759" y="974022"/>
                </a:lnTo>
                <a:lnTo>
                  <a:pt x="4908782" y="0"/>
                </a:lnTo>
                <a:close/>
              </a:path>
            </a:pathLst>
          </a:custGeom>
          <a:solidFill>
            <a:srgbClr val="70A3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5883910" cy="1788795"/>
          </a:xfrm>
          <a:custGeom>
            <a:avLst/>
            <a:gdLst/>
            <a:ahLst/>
            <a:cxnLst/>
            <a:rect l="l" t="t" r="r" b="b"/>
            <a:pathLst>
              <a:path w="5883910" h="1788795">
                <a:moveTo>
                  <a:pt x="5883548" y="0"/>
                </a:moveTo>
                <a:lnTo>
                  <a:pt x="0" y="0"/>
                </a:lnTo>
                <a:lnTo>
                  <a:pt x="0" y="1788521"/>
                </a:lnTo>
                <a:lnTo>
                  <a:pt x="4095037" y="1788521"/>
                </a:lnTo>
                <a:lnTo>
                  <a:pt x="58835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94165" y="10202202"/>
            <a:ext cx="5110480" cy="1106805"/>
          </a:xfrm>
          <a:custGeom>
            <a:avLst/>
            <a:gdLst/>
            <a:ahLst/>
            <a:cxnLst/>
            <a:rect l="l" t="t" r="r" b="b"/>
            <a:pathLst>
              <a:path w="5110480" h="1106804">
                <a:moveTo>
                  <a:pt x="5109928" y="0"/>
                </a:moveTo>
                <a:lnTo>
                  <a:pt x="1106353" y="0"/>
                </a:lnTo>
                <a:lnTo>
                  <a:pt x="0" y="1106353"/>
                </a:lnTo>
                <a:lnTo>
                  <a:pt x="5109928" y="1106353"/>
                </a:lnTo>
                <a:lnTo>
                  <a:pt x="51099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850" y="2513091"/>
            <a:ext cx="16446644" cy="13240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pc="20" dirty="0"/>
              <a:t>Sales and Profit trends</a:t>
            </a:r>
            <a:endParaRPr spc="20" dirty="0">
              <a:solidFill>
                <a:srgbClr val="0B0B0B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48188" y="4365005"/>
            <a:ext cx="8090662" cy="451469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lang="en-IN" sz="2800" dirty="0">
                <a:latin typeface="Poppins"/>
                <a:cs typeface="Poppins"/>
              </a:rPr>
              <a:t>As per Profits and Sales are highly noticeable in month of October and December.</a:t>
            </a:r>
          </a:p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ppins"/>
                <a:cs typeface="Poppins"/>
              </a:rPr>
              <a:t>Sales performance varied by region, with North America and Europe showing consistent profitability.</a:t>
            </a:r>
          </a:p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ppins"/>
                <a:cs typeface="Poppins"/>
              </a:rPr>
              <a:t>Products which are taking less cost for manufacturing give highest sales and Profits throughout the year.</a:t>
            </a: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endParaRPr lang="en-IN" sz="1850" dirty="0"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1850" dirty="0">
              <a:latin typeface="Poppins"/>
              <a:cs typeface="Poppi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89554" y="4434702"/>
            <a:ext cx="7235190" cy="4445000"/>
          </a:xfrm>
          <a:custGeom>
            <a:avLst/>
            <a:gdLst/>
            <a:ahLst/>
            <a:cxnLst/>
            <a:rect l="l" t="t" r="r" b="b"/>
            <a:pathLst>
              <a:path w="7235190" h="4445000">
                <a:moveTo>
                  <a:pt x="6298548" y="4432300"/>
                </a:moveTo>
                <a:lnTo>
                  <a:pt x="1179234" y="4432300"/>
                </a:lnTo>
                <a:lnTo>
                  <a:pt x="1227400" y="4445000"/>
                </a:lnTo>
                <a:lnTo>
                  <a:pt x="6247202" y="4445000"/>
                </a:lnTo>
                <a:lnTo>
                  <a:pt x="6298548" y="4432300"/>
                </a:lnTo>
                <a:close/>
              </a:path>
              <a:path w="7235190" h="4445000">
                <a:moveTo>
                  <a:pt x="6724842" y="1333500"/>
                </a:moveTo>
                <a:lnTo>
                  <a:pt x="784083" y="1333500"/>
                </a:lnTo>
                <a:lnTo>
                  <a:pt x="769390" y="1346200"/>
                </a:lnTo>
                <a:lnTo>
                  <a:pt x="757215" y="1346200"/>
                </a:lnTo>
                <a:lnTo>
                  <a:pt x="745112" y="1358900"/>
                </a:lnTo>
                <a:lnTo>
                  <a:pt x="721108" y="1358900"/>
                </a:lnTo>
                <a:lnTo>
                  <a:pt x="707575" y="1371600"/>
                </a:lnTo>
                <a:lnTo>
                  <a:pt x="694133" y="1371600"/>
                </a:lnTo>
                <a:lnTo>
                  <a:pt x="680757" y="1384300"/>
                </a:lnTo>
                <a:lnTo>
                  <a:pt x="667424" y="1384300"/>
                </a:lnTo>
                <a:lnTo>
                  <a:pt x="635798" y="1409700"/>
                </a:lnTo>
                <a:lnTo>
                  <a:pt x="604765" y="1422400"/>
                </a:lnTo>
                <a:lnTo>
                  <a:pt x="574351" y="1447800"/>
                </a:lnTo>
                <a:lnTo>
                  <a:pt x="544580" y="1460500"/>
                </a:lnTo>
                <a:lnTo>
                  <a:pt x="508299" y="1485900"/>
                </a:lnTo>
                <a:lnTo>
                  <a:pt x="473103" y="1511300"/>
                </a:lnTo>
                <a:lnTo>
                  <a:pt x="439033" y="1549400"/>
                </a:lnTo>
                <a:lnTo>
                  <a:pt x="406134" y="1574800"/>
                </a:lnTo>
                <a:lnTo>
                  <a:pt x="373996" y="1612900"/>
                </a:lnTo>
                <a:lnTo>
                  <a:pt x="343085" y="1638300"/>
                </a:lnTo>
                <a:lnTo>
                  <a:pt x="313432" y="1676400"/>
                </a:lnTo>
                <a:lnTo>
                  <a:pt x="285069" y="1714500"/>
                </a:lnTo>
                <a:lnTo>
                  <a:pt x="257671" y="1752600"/>
                </a:lnTo>
                <a:lnTo>
                  <a:pt x="231459" y="1790700"/>
                </a:lnTo>
                <a:lnTo>
                  <a:pt x="206466" y="1828800"/>
                </a:lnTo>
                <a:lnTo>
                  <a:pt x="182728" y="1866900"/>
                </a:lnTo>
                <a:lnTo>
                  <a:pt x="160277" y="1905000"/>
                </a:lnTo>
                <a:lnTo>
                  <a:pt x="139147" y="1943100"/>
                </a:lnTo>
                <a:lnTo>
                  <a:pt x="119371" y="1993900"/>
                </a:lnTo>
                <a:lnTo>
                  <a:pt x="100984" y="2032000"/>
                </a:lnTo>
                <a:lnTo>
                  <a:pt x="84020" y="2082800"/>
                </a:lnTo>
                <a:lnTo>
                  <a:pt x="68511" y="2133600"/>
                </a:lnTo>
                <a:lnTo>
                  <a:pt x="54491" y="2171700"/>
                </a:lnTo>
                <a:lnTo>
                  <a:pt x="41995" y="2222500"/>
                </a:lnTo>
                <a:lnTo>
                  <a:pt x="31055" y="2273300"/>
                </a:lnTo>
                <a:lnTo>
                  <a:pt x="21706" y="2324100"/>
                </a:lnTo>
                <a:lnTo>
                  <a:pt x="13982" y="2374900"/>
                </a:lnTo>
                <a:lnTo>
                  <a:pt x="7915" y="2425700"/>
                </a:lnTo>
                <a:lnTo>
                  <a:pt x="3540" y="2476500"/>
                </a:lnTo>
                <a:lnTo>
                  <a:pt x="890" y="2527300"/>
                </a:lnTo>
                <a:lnTo>
                  <a:pt x="0" y="2578100"/>
                </a:lnTo>
                <a:lnTo>
                  <a:pt x="899" y="2628900"/>
                </a:lnTo>
                <a:lnTo>
                  <a:pt x="3573" y="2679700"/>
                </a:lnTo>
                <a:lnTo>
                  <a:pt x="7989" y="2730500"/>
                </a:lnTo>
                <a:lnTo>
                  <a:pt x="14112" y="2781300"/>
                </a:lnTo>
                <a:lnTo>
                  <a:pt x="21907" y="2832100"/>
                </a:lnTo>
                <a:lnTo>
                  <a:pt x="31340" y="2882900"/>
                </a:lnTo>
                <a:lnTo>
                  <a:pt x="42376" y="2933700"/>
                </a:lnTo>
                <a:lnTo>
                  <a:pt x="54982" y="2971800"/>
                </a:lnTo>
                <a:lnTo>
                  <a:pt x="69122" y="3022600"/>
                </a:lnTo>
                <a:lnTo>
                  <a:pt x="84762" y="3073400"/>
                </a:lnTo>
                <a:lnTo>
                  <a:pt x="101869" y="3111500"/>
                </a:lnTo>
                <a:lnTo>
                  <a:pt x="120407" y="3162300"/>
                </a:lnTo>
                <a:lnTo>
                  <a:pt x="140342" y="3200400"/>
                </a:lnTo>
                <a:lnTo>
                  <a:pt x="161640" y="3251200"/>
                </a:lnTo>
                <a:lnTo>
                  <a:pt x="184266" y="3289300"/>
                </a:lnTo>
                <a:lnTo>
                  <a:pt x="185299" y="3340100"/>
                </a:lnTo>
                <a:lnTo>
                  <a:pt x="188482" y="3390900"/>
                </a:lnTo>
                <a:lnTo>
                  <a:pt x="193796" y="3429000"/>
                </a:lnTo>
                <a:lnTo>
                  <a:pt x="201220" y="3479800"/>
                </a:lnTo>
                <a:lnTo>
                  <a:pt x="210737" y="3530600"/>
                </a:lnTo>
                <a:lnTo>
                  <a:pt x="222327" y="3581400"/>
                </a:lnTo>
                <a:lnTo>
                  <a:pt x="235970" y="3632200"/>
                </a:lnTo>
                <a:lnTo>
                  <a:pt x="251648" y="3670300"/>
                </a:lnTo>
                <a:lnTo>
                  <a:pt x="269340" y="3721100"/>
                </a:lnTo>
                <a:lnTo>
                  <a:pt x="289028" y="3759200"/>
                </a:lnTo>
                <a:lnTo>
                  <a:pt x="310692" y="3810000"/>
                </a:lnTo>
                <a:lnTo>
                  <a:pt x="334314" y="3848100"/>
                </a:lnTo>
                <a:lnTo>
                  <a:pt x="359873" y="3898900"/>
                </a:lnTo>
                <a:lnTo>
                  <a:pt x="390301" y="3937000"/>
                </a:lnTo>
                <a:lnTo>
                  <a:pt x="422841" y="3987800"/>
                </a:lnTo>
                <a:lnTo>
                  <a:pt x="457433" y="4025900"/>
                </a:lnTo>
                <a:lnTo>
                  <a:pt x="494019" y="4076700"/>
                </a:lnTo>
                <a:lnTo>
                  <a:pt x="532538" y="4114800"/>
                </a:lnTo>
                <a:lnTo>
                  <a:pt x="569716" y="4140200"/>
                </a:lnTo>
                <a:lnTo>
                  <a:pt x="608321" y="4178300"/>
                </a:lnTo>
                <a:lnTo>
                  <a:pt x="648301" y="4203700"/>
                </a:lnTo>
                <a:lnTo>
                  <a:pt x="689602" y="4241800"/>
                </a:lnTo>
                <a:lnTo>
                  <a:pt x="728759" y="4267200"/>
                </a:lnTo>
                <a:lnTo>
                  <a:pt x="768960" y="4292600"/>
                </a:lnTo>
                <a:lnTo>
                  <a:pt x="811787" y="4318000"/>
                </a:lnTo>
                <a:lnTo>
                  <a:pt x="855439" y="4330700"/>
                </a:lnTo>
                <a:lnTo>
                  <a:pt x="899858" y="4356100"/>
                </a:lnTo>
                <a:lnTo>
                  <a:pt x="944986" y="4368800"/>
                </a:lnTo>
                <a:lnTo>
                  <a:pt x="990765" y="4394200"/>
                </a:lnTo>
                <a:lnTo>
                  <a:pt x="1131429" y="4432300"/>
                </a:lnTo>
                <a:lnTo>
                  <a:pt x="6349373" y="4432300"/>
                </a:lnTo>
                <a:lnTo>
                  <a:pt x="6399562" y="4419600"/>
                </a:lnTo>
                <a:lnTo>
                  <a:pt x="6449002" y="4394200"/>
                </a:lnTo>
                <a:lnTo>
                  <a:pt x="6497576" y="4381500"/>
                </a:lnTo>
                <a:lnTo>
                  <a:pt x="6545172" y="4356100"/>
                </a:lnTo>
                <a:lnTo>
                  <a:pt x="6590700" y="4330700"/>
                </a:lnTo>
                <a:lnTo>
                  <a:pt x="6634693" y="4305300"/>
                </a:lnTo>
                <a:lnTo>
                  <a:pt x="6677073" y="4279900"/>
                </a:lnTo>
                <a:lnTo>
                  <a:pt x="6717760" y="4254500"/>
                </a:lnTo>
                <a:lnTo>
                  <a:pt x="6756674" y="4216400"/>
                </a:lnTo>
                <a:lnTo>
                  <a:pt x="6793737" y="4191000"/>
                </a:lnTo>
                <a:lnTo>
                  <a:pt x="6828870" y="4152900"/>
                </a:lnTo>
                <a:lnTo>
                  <a:pt x="6861992" y="4114800"/>
                </a:lnTo>
                <a:lnTo>
                  <a:pt x="6893025" y="4076700"/>
                </a:lnTo>
                <a:lnTo>
                  <a:pt x="6921889" y="4025900"/>
                </a:lnTo>
                <a:lnTo>
                  <a:pt x="6948505" y="3987800"/>
                </a:lnTo>
                <a:lnTo>
                  <a:pt x="6972794" y="3937000"/>
                </a:lnTo>
                <a:lnTo>
                  <a:pt x="6994677" y="3898900"/>
                </a:lnTo>
                <a:lnTo>
                  <a:pt x="7014409" y="3848100"/>
                </a:lnTo>
                <a:lnTo>
                  <a:pt x="7031170" y="3797300"/>
                </a:lnTo>
                <a:lnTo>
                  <a:pt x="7044932" y="3746500"/>
                </a:lnTo>
                <a:lnTo>
                  <a:pt x="7055668" y="3695700"/>
                </a:lnTo>
                <a:lnTo>
                  <a:pt x="7063347" y="3644900"/>
                </a:lnTo>
                <a:lnTo>
                  <a:pt x="7067944" y="3594100"/>
                </a:lnTo>
                <a:lnTo>
                  <a:pt x="7069428" y="3530600"/>
                </a:lnTo>
                <a:lnTo>
                  <a:pt x="7078041" y="3517900"/>
                </a:lnTo>
                <a:lnTo>
                  <a:pt x="7086430" y="3505200"/>
                </a:lnTo>
                <a:lnTo>
                  <a:pt x="7094596" y="3492500"/>
                </a:lnTo>
                <a:lnTo>
                  <a:pt x="7102537" y="3467100"/>
                </a:lnTo>
                <a:lnTo>
                  <a:pt x="7117610" y="3441700"/>
                </a:lnTo>
                <a:lnTo>
                  <a:pt x="7131772" y="3403600"/>
                </a:lnTo>
                <a:lnTo>
                  <a:pt x="7145015" y="3365500"/>
                </a:lnTo>
                <a:lnTo>
                  <a:pt x="7157331" y="3327400"/>
                </a:lnTo>
                <a:lnTo>
                  <a:pt x="7166710" y="3302000"/>
                </a:lnTo>
                <a:lnTo>
                  <a:pt x="7175497" y="3276600"/>
                </a:lnTo>
                <a:lnTo>
                  <a:pt x="7183693" y="3251200"/>
                </a:lnTo>
                <a:lnTo>
                  <a:pt x="7191299" y="3213100"/>
                </a:lnTo>
                <a:lnTo>
                  <a:pt x="7202830" y="3162300"/>
                </a:lnTo>
                <a:lnTo>
                  <a:pt x="7212595" y="3111500"/>
                </a:lnTo>
                <a:lnTo>
                  <a:pt x="7220588" y="3060700"/>
                </a:lnTo>
                <a:lnTo>
                  <a:pt x="7226803" y="3009900"/>
                </a:lnTo>
                <a:lnTo>
                  <a:pt x="7231234" y="2959100"/>
                </a:lnTo>
                <a:lnTo>
                  <a:pt x="7233876" y="2908300"/>
                </a:lnTo>
                <a:lnTo>
                  <a:pt x="7234722" y="2857500"/>
                </a:lnTo>
                <a:lnTo>
                  <a:pt x="7233814" y="2806700"/>
                </a:lnTo>
                <a:lnTo>
                  <a:pt x="7231112" y="2755900"/>
                </a:lnTo>
                <a:lnTo>
                  <a:pt x="7226652" y="2705100"/>
                </a:lnTo>
                <a:lnTo>
                  <a:pt x="7220467" y="2654300"/>
                </a:lnTo>
                <a:lnTo>
                  <a:pt x="7212592" y="2603500"/>
                </a:lnTo>
                <a:lnTo>
                  <a:pt x="7203061" y="2552700"/>
                </a:lnTo>
                <a:lnTo>
                  <a:pt x="7191909" y="2501900"/>
                </a:lnTo>
                <a:lnTo>
                  <a:pt x="7179170" y="2451100"/>
                </a:lnTo>
                <a:lnTo>
                  <a:pt x="7164878" y="2413000"/>
                </a:lnTo>
                <a:lnTo>
                  <a:pt x="7149068" y="2362200"/>
                </a:lnTo>
                <a:lnTo>
                  <a:pt x="7131774" y="2311400"/>
                </a:lnTo>
                <a:lnTo>
                  <a:pt x="7113031" y="2273300"/>
                </a:lnTo>
                <a:lnTo>
                  <a:pt x="7092873" y="2222500"/>
                </a:lnTo>
                <a:lnTo>
                  <a:pt x="7071334" y="2184400"/>
                </a:lnTo>
                <a:lnTo>
                  <a:pt x="7047699" y="2146300"/>
                </a:lnTo>
                <a:lnTo>
                  <a:pt x="7022462" y="2095500"/>
                </a:lnTo>
                <a:lnTo>
                  <a:pt x="6995653" y="2057400"/>
                </a:lnTo>
                <a:lnTo>
                  <a:pt x="6967300" y="2019300"/>
                </a:lnTo>
                <a:lnTo>
                  <a:pt x="6937432" y="1981200"/>
                </a:lnTo>
                <a:lnTo>
                  <a:pt x="6911877" y="1955800"/>
                </a:lnTo>
                <a:lnTo>
                  <a:pt x="6898778" y="1930400"/>
                </a:lnTo>
                <a:lnTo>
                  <a:pt x="6885465" y="1917700"/>
                </a:lnTo>
                <a:lnTo>
                  <a:pt x="6854456" y="1892300"/>
                </a:lnTo>
                <a:lnTo>
                  <a:pt x="6822207" y="1854200"/>
                </a:lnTo>
                <a:lnTo>
                  <a:pt x="6788758" y="1828800"/>
                </a:lnTo>
                <a:lnTo>
                  <a:pt x="6754150" y="1790700"/>
                </a:lnTo>
                <a:lnTo>
                  <a:pt x="6755313" y="1778000"/>
                </a:lnTo>
                <a:lnTo>
                  <a:pt x="6755839" y="1778000"/>
                </a:lnTo>
                <a:lnTo>
                  <a:pt x="6756296" y="1765300"/>
                </a:lnTo>
                <a:lnTo>
                  <a:pt x="6757092" y="1765300"/>
                </a:lnTo>
                <a:lnTo>
                  <a:pt x="6757092" y="1752600"/>
                </a:lnTo>
                <a:lnTo>
                  <a:pt x="6758438" y="1727200"/>
                </a:lnTo>
                <a:lnTo>
                  <a:pt x="6759419" y="1714500"/>
                </a:lnTo>
                <a:lnTo>
                  <a:pt x="6760019" y="1689100"/>
                </a:lnTo>
                <a:lnTo>
                  <a:pt x="6760223" y="1663700"/>
                </a:lnTo>
                <a:lnTo>
                  <a:pt x="6759954" y="1638300"/>
                </a:lnTo>
                <a:lnTo>
                  <a:pt x="6759210" y="1600200"/>
                </a:lnTo>
                <a:lnTo>
                  <a:pt x="6757991" y="1574800"/>
                </a:lnTo>
                <a:lnTo>
                  <a:pt x="6756296" y="1549400"/>
                </a:lnTo>
                <a:lnTo>
                  <a:pt x="6755804" y="1549400"/>
                </a:lnTo>
                <a:lnTo>
                  <a:pt x="6750954" y="1498600"/>
                </a:lnTo>
                <a:lnTo>
                  <a:pt x="6744294" y="1447800"/>
                </a:lnTo>
                <a:lnTo>
                  <a:pt x="6735832" y="1397000"/>
                </a:lnTo>
                <a:lnTo>
                  <a:pt x="6724842" y="1333500"/>
                </a:lnTo>
                <a:close/>
              </a:path>
              <a:path w="7235190" h="4445000">
                <a:moveTo>
                  <a:pt x="5747882" y="368300"/>
                </a:moveTo>
                <a:lnTo>
                  <a:pt x="5554195" y="368300"/>
                </a:lnTo>
                <a:lnTo>
                  <a:pt x="5506008" y="381000"/>
                </a:lnTo>
                <a:lnTo>
                  <a:pt x="5458095" y="381000"/>
                </a:lnTo>
                <a:lnTo>
                  <a:pt x="5363449" y="406400"/>
                </a:lnTo>
                <a:lnTo>
                  <a:pt x="5275266" y="431800"/>
                </a:lnTo>
                <a:lnTo>
                  <a:pt x="5232350" y="457200"/>
                </a:lnTo>
                <a:lnTo>
                  <a:pt x="5190307" y="469900"/>
                </a:lnTo>
                <a:lnTo>
                  <a:pt x="5149204" y="495300"/>
                </a:lnTo>
                <a:lnTo>
                  <a:pt x="5136113" y="508000"/>
                </a:lnTo>
                <a:lnTo>
                  <a:pt x="5123130" y="508000"/>
                </a:lnTo>
                <a:lnTo>
                  <a:pt x="5097488" y="533400"/>
                </a:lnTo>
                <a:lnTo>
                  <a:pt x="1815745" y="533400"/>
                </a:lnTo>
                <a:lnTo>
                  <a:pt x="1774512" y="571500"/>
                </a:lnTo>
                <a:lnTo>
                  <a:pt x="1734011" y="609600"/>
                </a:lnTo>
                <a:lnTo>
                  <a:pt x="1694258" y="635000"/>
                </a:lnTo>
                <a:lnTo>
                  <a:pt x="1655267" y="673100"/>
                </a:lnTo>
                <a:lnTo>
                  <a:pt x="1617052" y="711200"/>
                </a:lnTo>
                <a:lnTo>
                  <a:pt x="1579627" y="749300"/>
                </a:lnTo>
                <a:lnTo>
                  <a:pt x="1568773" y="749300"/>
                </a:lnTo>
                <a:lnTo>
                  <a:pt x="1547246" y="774700"/>
                </a:lnTo>
                <a:lnTo>
                  <a:pt x="1536633" y="787400"/>
                </a:lnTo>
                <a:lnTo>
                  <a:pt x="1533251" y="787400"/>
                </a:lnTo>
                <a:lnTo>
                  <a:pt x="1530246" y="800100"/>
                </a:lnTo>
                <a:lnTo>
                  <a:pt x="1523492" y="800100"/>
                </a:lnTo>
                <a:lnTo>
                  <a:pt x="1497263" y="825500"/>
                </a:lnTo>
                <a:lnTo>
                  <a:pt x="1494687" y="838200"/>
                </a:lnTo>
                <a:lnTo>
                  <a:pt x="1492226" y="838200"/>
                </a:lnTo>
                <a:lnTo>
                  <a:pt x="1476405" y="850900"/>
                </a:lnTo>
                <a:lnTo>
                  <a:pt x="1463183" y="863600"/>
                </a:lnTo>
                <a:lnTo>
                  <a:pt x="1450168" y="889000"/>
                </a:lnTo>
                <a:lnTo>
                  <a:pt x="1437432" y="901700"/>
                </a:lnTo>
                <a:lnTo>
                  <a:pt x="1424927" y="914400"/>
                </a:lnTo>
                <a:lnTo>
                  <a:pt x="1412564" y="927100"/>
                </a:lnTo>
                <a:lnTo>
                  <a:pt x="1400350" y="939800"/>
                </a:lnTo>
                <a:lnTo>
                  <a:pt x="1388292" y="965200"/>
                </a:lnTo>
                <a:lnTo>
                  <a:pt x="1383404" y="965200"/>
                </a:lnTo>
                <a:lnTo>
                  <a:pt x="1378651" y="977900"/>
                </a:lnTo>
                <a:lnTo>
                  <a:pt x="1373989" y="977900"/>
                </a:lnTo>
                <a:lnTo>
                  <a:pt x="1362797" y="990600"/>
                </a:lnTo>
                <a:lnTo>
                  <a:pt x="1356264" y="1003300"/>
                </a:lnTo>
                <a:lnTo>
                  <a:pt x="1349791" y="1016000"/>
                </a:lnTo>
                <a:lnTo>
                  <a:pt x="1343393" y="1016000"/>
                </a:lnTo>
                <a:lnTo>
                  <a:pt x="1339833" y="1028700"/>
                </a:lnTo>
                <a:lnTo>
                  <a:pt x="1333687" y="1028700"/>
                </a:lnTo>
                <a:lnTo>
                  <a:pt x="1331907" y="1041400"/>
                </a:lnTo>
                <a:lnTo>
                  <a:pt x="1328472" y="1041400"/>
                </a:lnTo>
                <a:lnTo>
                  <a:pt x="1313255" y="1066800"/>
                </a:lnTo>
                <a:lnTo>
                  <a:pt x="1298324" y="1092200"/>
                </a:lnTo>
                <a:lnTo>
                  <a:pt x="1283680" y="1104900"/>
                </a:lnTo>
                <a:lnTo>
                  <a:pt x="1269322" y="1130300"/>
                </a:lnTo>
                <a:lnTo>
                  <a:pt x="1265511" y="1143000"/>
                </a:lnTo>
                <a:lnTo>
                  <a:pt x="1261762" y="1143000"/>
                </a:lnTo>
                <a:lnTo>
                  <a:pt x="1258076" y="1155700"/>
                </a:lnTo>
                <a:lnTo>
                  <a:pt x="1251930" y="1155700"/>
                </a:lnTo>
                <a:lnTo>
                  <a:pt x="1248433" y="1168400"/>
                </a:lnTo>
                <a:lnTo>
                  <a:pt x="1244873" y="1168400"/>
                </a:lnTo>
                <a:lnTo>
                  <a:pt x="1239100" y="1181100"/>
                </a:lnTo>
                <a:lnTo>
                  <a:pt x="1233412" y="1193800"/>
                </a:lnTo>
                <a:lnTo>
                  <a:pt x="1227818" y="1206500"/>
                </a:lnTo>
                <a:lnTo>
                  <a:pt x="1222329" y="1206500"/>
                </a:lnTo>
                <a:lnTo>
                  <a:pt x="1220727" y="1219200"/>
                </a:lnTo>
                <a:lnTo>
                  <a:pt x="1217659" y="1219200"/>
                </a:lnTo>
                <a:lnTo>
                  <a:pt x="1210950" y="1231900"/>
                </a:lnTo>
                <a:lnTo>
                  <a:pt x="1204286" y="1244600"/>
                </a:lnTo>
                <a:lnTo>
                  <a:pt x="1197691" y="1257300"/>
                </a:lnTo>
                <a:lnTo>
                  <a:pt x="1191188" y="1270000"/>
                </a:lnTo>
                <a:lnTo>
                  <a:pt x="1188916" y="1270000"/>
                </a:lnTo>
                <a:lnTo>
                  <a:pt x="1186456" y="1282700"/>
                </a:lnTo>
                <a:lnTo>
                  <a:pt x="993892" y="1282700"/>
                </a:lnTo>
                <a:lnTo>
                  <a:pt x="975467" y="1295400"/>
                </a:lnTo>
                <a:lnTo>
                  <a:pt x="931366" y="1295400"/>
                </a:lnTo>
                <a:lnTo>
                  <a:pt x="909592" y="1308100"/>
                </a:lnTo>
                <a:lnTo>
                  <a:pt x="873332" y="1308100"/>
                </a:lnTo>
                <a:lnTo>
                  <a:pt x="858561" y="1320800"/>
                </a:lnTo>
                <a:lnTo>
                  <a:pt x="828718" y="1320800"/>
                </a:lnTo>
                <a:lnTo>
                  <a:pt x="813748" y="1333500"/>
                </a:lnTo>
                <a:lnTo>
                  <a:pt x="6723250" y="1333500"/>
                </a:lnTo>
                <a:lnTo>
                  <a:pt x="6710346" y="1282700"/>
                </a:lnTo>
                <a:lnTo>
                  <a:pt x="6695488" y="1231900"/>
                </a:lnTo>
                <a:lnTo>
                  <a:pt x="6678692" y="1181100"/>
                </a:lnTo>
                <a:lnTo>
                  <a:pt x="6659975" y="1130300"/>
                </a:lnTo>
                <a:lnTo>
                  <a:pt x="6659053" y="1117600"/>
                </a:lnTo>
                <a:lnTo>
                  <a:pt x="6656970" y="1117600"/>
                </a:lnTo>
                <a:lnTo>
                  <a:pt x="6639214" y="1079500"/>
                </a:lnTo>
                <a:lnTo>
                  <a:pt x="6620037" y="1028700"/>
                </a:lnTo>
                <a:lnTo>
                  <a:pt x="6599454" y="990600"/>
                </a:lnTo>
                <a:lnTo>
                  <a:pt x="6577485" y="952500"/>
                </a:lnTo>
                <a:lnTo>
                  <a:pt x="6554145" y="914400"/>
                </a:lnTo>
                <a:lnTo>
                  <a:pt x="6550889" y="901700"/>
                </a:lnTo>
                <a:lnTo>
                  <a:pt x="6544135" y="901700"/>
                </a:lnTo>
                <a:lnTo>
                  <a:pt x="6515245" y="850900"/>
                </a:lnTo>
                <a:lnTo>
                  <a:pt x="6484592" y="812800"/>
                </a:lnTo>
                <a:lnTo>
                  <a:pt x="6452216" y="774700"/>
                </a:lnTo>
                <a:lnTo>
                  <a:pt x="6418160" y="723900"/>
                </a:lnTo>
                <a:lnTo>
                  <a:pt x="6382465" y="685800"/>
                </a:lnTo>
                <a:lnTo>
                  <a:pt x="6347383" y="660400"/>
                </a:lnTo>
                <a:lnTo>
                  <a:pt x="6311083" y="622300"/>
                </a:lnTo>
                <a:lnTo>
                  <a:pt x="6273608" y="596900"/>
                </a:lnTo>
                <a:lnTo>
                  <a:pt x="6235004" y="558800"/>
                </a:lnTo>
                <a:lnTo>
                  <a:pt x="6195313" y="533400"/>
                </a:lnTo>
                <a:lnTo>
                  <a:pt x="6154581" y="508000"/>
                </a:lnTo>
                <a:lnTo>
                  <a:pt x="6112853" y="482600"/>
                </a:lnTo>
                <a:lnTo>
                  <a:pt x="6070172" y="469900"/>
                </a:lnTo>
                <a:lnTo>
                  <a:pt x="6026582" y="444500"/>
                </a:lnTo>
                <a:lnTo>
                  <a:pt x="5982129" y="431800"/>
                </a:lnTo>
                <a:lnTo>
                  <a:pt x="5936857" y="406400"/>
                </a:lnTo>
                <a:lnTo>
                  <a:pt x="5890809" y="393700"/>
                </a:lnTo>
                <a:lnTo>
                  <a:pt x="5844031" y="393700"/>
                </a:lnTo>
                <a:lnTo>
                  <a:pt x="5747882" y="368300"/>
                </a:lnTo>
                <a:close/>
              </a:path>
              <a:path w="7235190" h="4445000">
                <a:moveTo>
                  <a:pt x="4252352" y="114300"/>
                </a:moveTo>
                <a:lnTo>
                  <a:pt x="2649994" y="114300"/>
                </a:lnTo>
                <a:lnTo>
                  <a:pt x="2599748" y="139700"/>
                </a:lnTo>
                <a:lnTo>
                  <a:pt x="2574748" y="139700"/>
                </a:lnTo>
                <a:lnTo>
                  <a:pt x="2426481" y="190500"/>
                </a:lnTo>
                <a:lnTo>
                  <a:pt x="2382085" y="215900"/>
                </a:lnTo>
                <a:lnTo>
                  <a:pt x="2338034" y="228600"/>
                </a:lnTo>
                <a:lnTo>
                  <a:pt x="2251009" y="279400"/>
                </a:lnTo>
                <a:lnTo>
                  <a:pt x="2208057" y="292100"/>
                </a:lnTo>
                <a:lnTo>
                  <a:pt x="2165494" y="317500"/>
                </a:lnTo>
                <a:lnTo>
                  <a:pt x="2152164" y="317500"/>
                </a:lnTo>
                <a:lnTo>
                  <a:pt x="2145641" y="330200"/>
                </a:lnTo>
                <a:lnTo>
                  <a:pt x="2052304" y="381000"/>
                </a:lnTo>
                <a:lnTo>
                  <a:pt x="1961336" y="431800"/>
                </a:lnTo>
                <a:lnTo>
                  <a:pt x="1916780" y="469900"/>
                </a:lnTo>
                <a:lnTo>
                  <a:pt x="1872864" y="495300"/>
                </a:lnTo>
                <a:lnTo>
                  <a:pt x="1849125" y="520700"/>
                </a:lnTo>
                <a:lnTo>
                  <a:pt x="1837311" y="520700"/>
                </a:lnTo>
                <a:lnTo>
                  <a:pt x="1819002" y="533400"/>
                </a:lnTo>
                <a:lnTo>
                  <a:pt x="5097488" y="533400"/>
                </a:lnTo>
                <a:lnTo>
                  <a:pt x="5076386" y="508000"/>
                </a:lnTo>
                <a:lnTo>
                  <a:pt x="5065720" y="508000"/>
                </a:lnTo>
                <a:lnTo>
                  <a:pt x="5054976" y="495300"/>
                </a:lnTo>
                <a:lnTo>
                  <a:pt x="4973899" y="444500"/>
                </a:lnTo>
                <a:lnTo>
                  <a:pt x="4890737" y="393700"/>
                </a:lnTo>
                <a:lnTo>
                  <a:pt x="4719851" y="292100"/>
                </a:lnTo>
                <a:lnTo>
                  <a:pt x="4677029" y="279400"/>
                </a:lnTo>
                <a:lnTo>
                  <a:pt x="4590290" y="228600"/>
                </a:lnTo>
                <a:lnTo>
                  <a:pt x="4502164" y="203200"/>
                </a:lnTo>
                <a:lnTo>
                  <a:pt x="4457606" y="177800"/>
                </a:lnTo>
                <a:lnTo>
                  <a:pt x="4412734" y="165100"/>
                </a:lnTo>
                <a:lnTo>
                  <a:pt x="4400452" y="165100"/>
                </a:lnTo>
                <a:lnTo>
                  <a:pt x="4252352" y="114300"/>
                </a:lnTo>
                <a:close/>
              </a:path>
              <a:path w="7235190" h="4445000">
                <a:moveTo>
                  <a:pt x="3877521" y="25400"/>
                </a:moveTo>
                <a:lnTo>
                  <a:pt x="3073162" y="25400"/>
                </a:lnTo>
                <a:lnTo>
                  <a:pt x="3025118" y="38100"/>
                </a:lnTo>
                <a:lnTo>
                  <a:pt x="2977196" y="38100"/>
                </a:lnTo>
                <a:lnTo>
                  <a:pt x="2834269" y="76200"/>
                </a:lnTo>
                <a:lnTo>
                  <a:pt x="2794161" y="76200"/>
                </a:lnTo>
                <a:lnTo>
                  <a:pt x="2675300" y="114300"/>
                </a:lnTo>
                <a:lnTo>
                  <a:pt x="4245638" y="114300"/>
                </a:lnTo>
                <a:lnTo>
                  <a:pt x="4238933" y="101600"/>
                </a:lnTo>
                <a:lnTo>
                  <a:pt x="4187516" y="101600"/>
                </a:lnTo>
                <a:lnTo>
                  <a:pt x="4182584" y="88900"/>
                </a:lnTo>
                <a:lnTo>
                  <a:pt x="4081590" y="63500"/>
                </a:lnTo>
                <a:lnTo>
                  <a:pt x="4030813" y="63500"/>
                </a:lnTo>
                <a:lnTo>
                  <a:pt x="3877521" y="25400"/>
                </a:lnTo>
                <a:close/>
              </a:path>
              <a:path w="7235190" h="4445000">
                <a:moveTo>
                  <a:pt x="3774651" y="12700"/>
                </a:moveTo>
                <a:lnTo>
                  <a:pt x="3169576" y="12700"/>
                </a:lnTo>
                <a:lnTo>
                  <a:pt x="3121319" y="25400"/>
                </a:lnTo>
                <a:lnTo>
                  <a:pt x="3826145" y="25400"/>
                </a:lnTo>
                <a:lnTo>
                  <a:pt x="3774651" y="12700"/>
                </a:lnTo>
                <a:close/>
              </a:path>
              <a:path w="7235190" h="4445000">
                <a:moveTo>
                  <a:pt x="3619589" y="0"/>
                </a:moveTo>
                <a:lnTo>
                  <a:pt x="3314851" y="0"/>
                </a:lnTo>
                <a:lnTo>
                  <a:pt x="3266353" y="12700"/>
                </a:lnTo>
                <a:lnTo>
                  <a:pt x="3671360" y="12700"/>
                </a:lnTo>
                <a:lnTo>
                  <a:pt x="3619589" y="0"/>
                </a:lnTo>
                <a:close/>
              </a:path>
            </a:pathLst>
          </a:custGeom>
          <a:solidFill>
            <a:srgbClr val="F3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53537" y="8182130"/>
            <a:ext cx="5840095" cy="1143000"/>
          </a:xfrm>
          <a:custGeom>
            <a:avLst/>
            <a:gdLst/>
            <a:ahLst/>
            <a:cxnLst/>
            <a:rect l="l" t="t" r="r" b="b"/>
            <a:pathLst>
              <a:path w="5840095" h="1143000">
                <a:moveTo>
                  <a:pt x="2365376" y="13622"/>
                </a:moveTo>
                <a:lnTo>
                  <a:pt x="2365041" y="13622"/>
                </a:lnTo>
                <a:lnTo>
                  <a:pt x="2364748" y="13758"/>
                </a:lnTo>
                <a:lnTo>
                  <a:pt x="2275692" y="18567"/>
                </a:lnTo>
                <a:lnTo>
                  <a:pt x="2060631" y="33396"/>
                </a:lnTo>
                <a:lnTo>
                  <a:pt x="1960698" y="41894"/>
                </a:lnTo>
                <a:lnTo>
                  <a:pt x="1960331" y="41894"/>
                </a:lnTo>
                <a:lnTo>
                  <a:pt x="1796120" y="58226"/>
                </a:lnTo>
                <a:lnTo>
                  <a:pt x="1636830" y="76999"/>
                </a:lnTo>
                <a:lnTo>
                  <a:pt x="1482802" y="98128"/>
                </a:lnTo>
                <a:lnTo>
                  <a:pt x="1383211" y="113482"/>
                </a:lnTo>
                <a:lnTo>
                  <a:pt x="1286212" y="129819"/>
                </a:lnTo>
                <a:lnTo>
                  <a:pt x="1191908" y="147115"/>
                </a:lnTo>
                <a:lnTo>
                  <a:pt x="1100399" y="165345"/>
                </a:lnTo>
                <a:lnTo>
                  <a:pt x="1034824" y="179392"/>
                </a:lnTo>
                <a:lnTo>
                  <a:pt x="983816" y="191020"/>
                </a:lnTo>
                <a:lnTo>
                  <a:pt x="981052" y="191512"/>
                </a:lnTo>
                <a:lnTo>
                  <a:pt x="978351" y="192193"/>
                </a:lnTo>
                <a:lnTo>
                  <a:pt x="975586" y="192810"/>
                </a:lnTo>
                <a:lnTo>
                  <a:pt x="923821" y="205161"/>
                </a:lnTo>
                <a:lnTo>
                  <a:pt x="873240" y="217797"/>
                </a:lnTo>
                <a:lnTo>
                  <a:pt x="823844" y="230720"/>
                </a:lnTo>
                <a:lnTo>
                  <a:pt x="775630" y="243930"/>
                </a:lnTo>
                <a:lnTo>
                  <a:pt x="728599" y="257426"/>
                </a:lnTo>
                <a:lnTo>
                  <a:pt x="726149" y="258285"/>
                </a:lnTo>
                <a:lnTo>
                  <a:pt x="723625" y="258955"/>
                </a:lnTo>
                <a:lnTo>
                  <a:pt x="673093" y="274376"/>
                </a:lnTo>
                <a:lnTo>
                  <a:pt x="626433" y="289362"/>
                </a:lnTo>
                <a:lnTo>
                  <a:pt x="581217" y="304656"/>
                </a:lnTo>
                <a:lnTo>
                  <a:pt x="537475" y="320259"/>
                </a:lnTo>
                <a:lnTo>
                  <a:pt x="495237" y="336169"/>
                </a:lnTo>
                <a:lnTo>
                  <a:pt x="446545" y="355580"/>
                </a:lnTo>
                <a:lnTo>
                  <a:pt x="383393" y="382973"/>
                </a:lnTo>
                <a:lnTo>
                  <a:pt x="324597" y="411095"/>
                </a:lnTo>
                <a:lnTo>
                  <a:pt x="270279" y="439915"/>
                </a:lnTo>
                <a:lnTo>
                  <a:pt x="220559" y="469401"/>
                </a:lnTo>
                <a:lnTo>
                  <a:pt x="175559" y="499522"/>
                </a:lnTo>
                <a:lnTo>
                  <a:pt x="135399" y="530246"/>
                </a:lnTo>
                <a:lnTo>
                  <a:pt x="100202" y="561542"/>
                </a:lnTo>
                <a:lnTo>
                  <a:pt x="70087" y="593378"/>
                </a:lnTo>
                <a:lnTo>
                  <a:pt x="45176" y="625723"/>
                </a:lnTo>
                <a:lnTo>
                  <a:pt x="25590" y="658545"/>
                </a:lnTo>
                <a:lnTo>
                  <a:pt x="2877" y="725494"/>
                </a:lnTo>
                <a:lnTo>
                  <a:pt x="0" y="759620"/>
                </a:lnTo>
                <a:lnTo>
                  <a:pt x="4355" y="801428"/>
                </a:lnTo>
                <a:lnTo>
                  <a:pt x="17292" y="842703"/>
                </a:lnTo>
                <a:lnTo>
                  <a:pt x="38579" y="883344"/>
                </a:lnTo>
                <a:lnTo>
                  <a:pt x="67991" y="923312"/>
                </a:lnTo>
                <a:lnTo>
                  <a:pt x="109388" y="954383"/>
                </a:lnTo>
                <a:lnTo>
                  <a:pt x="151792" y="983290"/>
                </a:lnTo>
                <a:lnTo>
                  <a:pt x="195159" y="1009976"/>
                </a:lnTo>
                <a:lnTo>
                  <a:pt x="239448" y="1034385"/>
                </a:lnTo>
                <a:lnTo>
                  <a:pt x="284616" y="1056462"/>
                </a:lnTo>
                <a:lnTo>
                  <a:pt x="330620" y="1076151"/>
                </a:lnTo>
                <a:lnTo>
                  <a:pt x="377419" y="1093396"/>
                </a:lnTo>
                <a:lnTo>
                  <a:pt x="424970" y="1108142"/>
                </a:lnTo>
                <a:lnTo>
                  <a:pt x="473230" y="1120331"/>
                </a:lnTo>
                <a:lnTo>
                  <a:pt x="522157" y="1129909"/>
                </a:lnTo>
                <a:lnTo>
                  <a:pt x="571709" y="1136820"/>
                </a:lnTo>
                <a:lnTo>
                  <a:pt x="621843" y="1141007"/>
                </a:lnTo>
                <a:lnTo>
                  <a:pt x="672517" y="1142415"/>
                </a:lnTo>
                <a:lnTo>
                  <a:pt x="5442435" y="1142415"/>
                </a:lnTo>
                <a:lnTo>
                  <a:pt x="5503296" y="1113910"/>
                </a:lnTo>
                <a:lnTo>
                  <a:pt x="5559538" y="1084682"/>
                </a:lnTo>
                <a:lnTo>
                  <a:pt x="5611033" y="1054763"/>
                </a:lnTo>
                <a:lnTo>
                  <a:pt x="5657650" y="1024185"/>
                </a:lnTo>
                <a:lnTo>
                  <a:pt x="5699264" y="992978"/>
                </a:lnTo>
                <a:lnTo>
                  <a:pt x="5735745" y="961176"/>
                </a:lnTo>
                <a:lnTo>
                  <a:pt x="5766965" y="928809"/>
                </a:lnTo>
                <a:lnTo>
                  <a:pt x="5792797" y="895909"/>
                </a:lnTo>
                <a:lnTo>
                  <a:pt x="5813111" y="862509"/>
                </a:lnTo>
                <a:lnTo>
                  <a:pt x="5836675" y="794333"/>
                </a:lnTo>
                <a:lnTo>
                  <a:pt x="5839665" y="759558"/>
                </a:lnTo>
                <a:lnTo>
                  <a:pt x="5838103" y="734522"/>
                </a:lnTo>
                <a:lnTo>
                  <a:pt x="5825726" y="684945"/>
                </a:lnTo>
                <a:lnTo>
                  <a:pt x="5801343" y="636277"/>
                </a:lnTo>
                <a:lnTo>
                  <a:pt x="5765339" y="588620"/>
                </a:lnTo>
                <a:lnTo>
                  <a:pt x="5718100" y="542076"/>
                </a:lnTo>
                <a:lnTo>
                  <a:pt x="5660015" y="496745"/>
                </a:lnTo>
                <a:lnTo>
                  <a:pt x="5627025" y="474567"/>
                </a:lnTo>
                <a:lnTo>
                  <a:pt x="5591468" y="452729"/>
                </a:lnTo>
                <a:lnTo>
                  <a:pt x="5553392" y="431246"/>
                </a:lnTo>
                <a:lnTo>
                  <a:pt x="5512846" y="410130"/>
                </a:lnTo>
                <a:lnTo>
                  <a:pt x="5469878" y="389393"/>
                </a:lnTo>
                <a:lnTo>
                  <a:pt x="5424536" y="369047"/>
                </a:lnTo>
                <a:lnTo>
                  <a:pt x="5376868" y="349107"/>
                </a:lnTo>
                <a:lnTo>
                  <a:pt x="5326923" y="329584"/>
                </a:lnTo>
                <a:lnTo>
                  <a:pt x="5274750" y="310491"/>
                </a:lnTo>
                <a:lnTo>
                  <a:pt x="5220395" y="291840"/>
                </a:lnTo>
                <a:lnTo>
                  <a:pt x="5163908" y="273645"/>
                </a:lnTo>
                <a:lnTo>
                  <a:pt x="5105338" y="255918"/>
                </a:lnTo>
                <a:lnTo>
                  <a:pt x="5044731" y="238672"/>
                </a:lnTo>
                <a:lnTo>
                  <a:pt x="4982137" y="221918"/>
                </a:lnTo>
                <a:lnTo>
                  <a:pt x="4917604" y="205671"/>
                </a:lnTo>
                <a:lnTo>
                  <a:pt x="4851180" y="189943"/>
                </a:lnTo>
                <a:lnTo>
                  <a:pt x="4782913" y="174745"/>
                </a:lnTo>
                <a:lnTo>
                  <a:pt x="4712852" y="160092"/>
                </a:lnTo>
                <a:lnTo>
                  <a:pt x="4641045" y="145995"/>
                </a:lnTo>
                <a:lnTo>
                  <a:pt x="4547095" y="128876"/>
                </a:lnTo>
                <a:lnTo>
                  <a:pt x="4401492" y="104844"/>
                </a:lnTo>
                <a:lnTo>
                  <a:pt x="4269249" y="85830"/>
                </a:lnTo>
                <a:lnTo>
                  <a:pt x="4224220" y="79850"/>
                </a:lnTo>
                <a:lnTo>
                  <a:pt x="4223121" y="79850"/>
                </a:lnTo>
                <a:lnTo>
                  <a:pt x="4085341" y="63062"/>
                </a:lnTo>
                <a:lnTo>
                  <a:pt x="3943763" y="48119"/>
                </a:lnTo>
                <a:lnTo>
                  <a:pt x="3798614" y="35081"/>
                </a:lnTo>
                <a:lnTo>
                  <a:pt x="3599920" y="20759"/>
                </a:lnTo>
                <a:lnTo>
                  <a:pt x="3474653" y="13758"/>
                </a:lnTo>
                <a:lnTo>
                  <a:pt x="2365670" y="13758"/>
                </a:lnTo>
                <a:lnTo>
                  <a:pt x="2365376" y="13622"/>
                </a:lnTo>
                <a:close/>
              </a:path>
              <a:path w="5840095" h="1143000">
                <a:moveTo>
                  <a:pt x="4223864" y="79788"/>
                </a:moveTo>
                <a:lnTo>
                  <a:pt x="4223487" y="79788"/>
                </a:lnTo>
                <a:lnTo>
                  <a:pt x="4223121" y="79850"/>
                </a:lnTo>
                <a:lnTo>
                  <a:pt x="4224220" y="79850"/>
                </a:lnTo>
                <a:lnTo>
                  <a:pt x="4223864" y="79788"/>
                </a:lnTo>
                <a:close/>
              </a:path>
              <a:path w="5840095" h="1143000">
                <a:moveTo>
                  <a:pt x="2919642" y="0"/>
                </a:moveTo>
                <a:lnTo>
                  <a:pt x="2765623" y="1045"/>
                </a:lnTo>
                <a:lnTo>
                  <a:pt x="2563540" y="5631"/>
                </a:lnTo>
                <a:lnTo>
                  <a:pt x="2365670" y="13758"/>
                </a:lnTo>
                <a:lnTo>
                  <a:pt x="3474653" y="13758"/>
                </a:lnTo>
                <a:lnTo>
                  <a:pt x="3291916" y="6125"/>
                </a:lnTo>
                <a:lnTo>
                  <a:pt x="3080725" y="1138"/>
                </a:lnTo>
                <a:lnTo>
                  <a:pt x="2919642" y="0"/>
                </a:lnTo>
                <a:close/>
              </a:path>
            </a:pathLst>
          </a:custGeom>
          <a:solidFill>
            <a:srgbClr val="BDC8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74460" y="5338886"/>
            <a:ext cx="1231900" cy="1177290"/>
          </a:xfrm>
          <a:custGeom>
            <a:avLst/>
            <a:gdLst/>
            <a:ahLst/>
            <a:cxnLst/>
            <a:rect l="l" t="t" r="r" b="b"/>
            <a:pathLst>
              <a:path w="1231900" h="1177290">
                <a:moveTo>
                  <a:pt x="1103687" y="805238"/>
                </a:moveTo>
                <a:lnTo>
                  <a:pt x="404206" y="805238"/>
                </a:lnTo>
                <a:lnTo>
                  <a:pt x="452939" y="816561"/>
                </a:lnTo>
                <a:lnTo>
                  <a:pt x="476332" y="839662"/>
                </a:lnTo>
                <a:lnTo>
                  <a:pt x="492448" y="873756"/>
                </a:lnTo>
                <a:lnTo>
                  <a:pt x="508772" y="942595"/>
                </a:lnTo>
                <a:lnTo>
                  <a:pt x="532790" y="1069936"/>
                </a:lnTo>
                <a:lnTo>
                  <a:pt x="571457" y="1116510"/>
                </a:lnTo>
                <a:lnTo>
                  <a:pt x="604602" y="1142843"/>
                </a:lnTo>
                <a:lnTo>
                  <a:pt x="673508" y="1167053"/>
                </a:lnTo>
                <a:lnTo>
                  <a:pt x="725507" y="1176670"/>
                </a:lnTo>
                <a:lnTo>
                  <a:pt x="759069" y="1173656"/>
                </a:lnTo>
                <a:lnTo>
                  <a:pt x="805402" y="1161558"/>
                </a:lnTo>
                <a:lnTo>
                  <a:pt x="870301" y="1137474"/>
                </a:lnTo>
                <a:lnTo>
                  <a:pt x="959562" y="1098500"/>
                </a:lnTo>
                <a:lnTo>
                  <a:pt x="1080103" y="1044116"/>
                </a:lnTo>
                <a:lnTo>
                  <a:pt x="1148590" y="1018860"/>
                </a:lnTo>
                <a:lnTo>
                  <a:pt x="1190498" y="1016317"/>
                </a:lnTo>
                <a:lnTo>
                  <a:pt x="1214027" y="1016317"/>
                </a:lnTo>
                <a:lnTo>
                  <a:pt x="1184062" y="987345"/>
                </a:lnTo>
                <a:lnTo>
                  <a:pt x="1147164" y="935465"/>
                </a:lnTo>
                <a:lnTo>
                  <a:pt x="1121107" y="864601"/>
                </a:lnTo>
                <a:lnTo>
                  <a:pt x="1110340" y="822865"/>
                </a:lnTo>
                <a:lnTo>
                  <a:pt x="1103687" y="805238"/>
                </a:lnTo>
                <a:close/>
              </a:path>
              <a:path w="1231900" h="1177290">
                <a:moveTo>
                  <a:pt x="1214027" y="1016317"/>
                </a:moveTo>
                <a:lnTo>
                  <a:pt x="1190498" y="1016317"/>
                </a:lnTo>
                <a:lnTo>
                  <a:pt x="1231302" y="1030073"/>
                </a:lnTo>
                <a:lnTo>
                  <a:pt x="1217031" y="1019221"/>
                </a:lnTo>
                <a:lnTo>
                  <a:pt x="1214027" y="1016317"/>
                </a:lnTo>
                <a:close/>
              </a:path>
              <a:path w="1231900" h="1177290">
                <a:moveTo>
                  <a:pt x="0" y="352198"/>
                </a:moveTo>
                <a:lnTo>
                  <a:pt x="20814" y="390993"/>
                </a:lnTo>
                <a:lnTo>
                  <a:pt x="28770" y="431285"/>
                </a:lnTo>
                <a:lnTo>
                  <a:pt x="24783" y="497696"/>
                </a:lnTo>
                <a:lnTo>
                  <a:pt x="9769" y="614850"/>
                </a:lnTo>
                <a:lnTo>
                  <a:pt x="34867" y="768426"/>
                </a:lnTo>
                <a:lnTo>
                  <a:pt x="67982" y="842652"/>
                </a:lnTo>
                <a:lnTo>
                  <a:pt x="131386" y="858258"/>
                </a:lnTo>
                <a:lnTo>
                  <a:pt x="247353" y="835974"/>
                </a:lnTo>
                <a:lnTo>
                  <a:pt x="273939" y="828155"/>
                </a:lnTo>
                <a:lnTo>
                  <a:pt x="335382" y="813506"/>
                </a:lnTo>
                <a:lnTo>
                  <a:pt x="404206" y="805238"/>
                </a:lnTo>
                <a:lnTo>
                  <a:pt x="1103687" y="805238"/>
                </a:lnTo>
                <a:lnTo>
                  <a:pt x="1093986" y="779532"/>
                </a:lnTo>
                <a:lnTo>
                  <a:pt x="1072410" y="737383"/>
                </a:lnTo>
                <a:lnTo>
                  <a:pt x="1045973" y="699198"/>
                </a:lnTo>
                <a:lnTo>
                  <a:pt x="1041610" y="694764"/>
                </a:lnTo>
                <a:lnTo>
                  <a:pt x="703800" y="694764"/>
                </a:lnTo>
                <a:lnTo>
                  <a:pt x="636698" y="639737"/>
                </a:lnTo>
                <a:lnTo>
                  <a:pt x="624939" y="610651"/>
                </a:lnTo>
                <a:lnTo>
                  <a:pt x="678070" y="597837"/>
                </a:lnTo>
                <a:lnTo>
                  <a:pt x="805640" y="591625"/>
                </a:lnTo>
                <a:lnTo>
                  <a:pt x="968381" y="591625"/>
                </a:lnTo>
                <a:lnTo>
                  <a:pt x="1015589" y="584872"/>
                </a:lnTo>
                <a:lnTo>
                  <a:pt x="1034827" y="567935"/>
                </a:lnTo>
                <a:lnTo>
                  <a:pt x="482498" y="567935"/>
                </a:lnTo>
                <a:lnTo>
                  <a:pt x="458836" y="563413"/>
                </a:lnTo>
                <a:lnTo>
                  <a:pt x="446691" y="545637"/>
                </a:lnTo>
                <a:lnTo>
                  <a:pt x="444520" y="515649"/>
                </a:lnTo>
                <a:lnTo>
                  <a:pt x="445820" y="486846"/>
                </a:lnTo>
                <a:lnTo>
                  <a:pt x="443375" y="463962"/>
                </a:lnTo>
                <a:lnTo>
                  <a:pt x="434594" y="435043"/>
                </a:lnTo>
                <a:lnTo>
                  <a:pt x="416887" y="388134"/>
                </a:lnTo>
                <a:lnTo>
                  <a:pt x="401296" y="373701"/>
                </a:lnTo>
                <a:lnTo>
                  <a:pt x="80225" y="373701"/>
                </a:lnTo>
                <a:lnTo>
                  <a:pt x="44812" y="369861"/>
                </a:lnTo>
                <a:lnTo>
                  <a:pt x="0" y="352198"/>
                </a:lnTo>
                <a:close/>
              </a:path>
              <a:path w="1231900" h="1177290">
                <a:moveTo>
                  <a:pt x="941125" y="636227"/>
                </a:moveTo>
                <a:lnTo>
                  <a:pt x="898873" y="641697"/>
                </a:lnTo>
                <a:lnTo>
                  <a:pt x="830076" y="663430"/>
                </a:lnTo>
                <a:lnTo>
                  <a:pt x="786824" y="676201"/>
                </a:lnTo>
                <a:lnTo>
                  <a:pt x="750828" y="684988"/>
                </a:lnTo>
                <a:lnTo>
                  <a:pt x="703800" y="694764"/>
                </a:lnTo>
                <a:lnTo>
                  <a:pt x="1041610" y="694764"/>
                </a:lnTo>
                <a:lnTo>
                  <a:pt x="1015038" y="667757"/>
                </a:lnTo>
                <a:lnTo>
                  <a:pt x="979968" y="645840"/>
                </a:lnTo>
                <a:lnTo>
                  <a:pt x="941125" y="636227"/>
                </a:lnTo>
                <a:close/>
              </a:path>
              <a:path w="1231900" h="1177290">
                <a:moveTo>
                  <a:pt x="968381" y="591625"/>
                </a:moveTo>
                <a:lnTo>
                  <a:pt x="805640" y="591625"/>
                </a:lnTo>
                <a:lnTo>
                  <a:pt x="940831" y="595567"/>
                </a:lnTo>
                <a:lnTo>
                  <a:pt x="968381" y="591625"/>
                </a:lnTo>
                <a:close/>
              </a:path>
              <a:path w="1231900" h="1177290">
                <a:moveTo>
                  <a:pt x="997885" y="0"/>
                </a:moveTo>
                <a:lnTo>
                  <a:pt x="954900" y="27546"/>
                </a:lnTo>
                <a:lnTo>
                  <a:pt x="912820" y="46993"/>
                </a:lnTo>
                <a:lnTo>
                  <a:pt x="873053" y="59740"/>
                </a:lnTo>
                <a:lnTo>
                  <a:pt x="824054" y="70256"/>
                </a:lnTo>
                <a:lnTo>
                  <a:pt x="710743" y="90328"/>
                </a:lnTo>
                <a:lnTo>
                  <a:pt x="652624" y="102747"/>
                </a:lnTo>
                <a:lnTo>
                  <a:pt x="597657" y="118666"/>
                </a:lnTo>
                <a:lnTo>
                  <a:pt x="543066" y="144358"/>
                </a:lnTo>
                <a:lnTo>
                  <a:pt x="503344" y="176056"/>
                </a:lnTo>
                <a:lnTo>
                  <a:pt x="476054" y="211038"/>
                </a:lnTo>
                <a:lnTo>
                  <a:pt x="458755" y="246583"/>
                </a:lnTo>
                <a:lnTo>
                  <a:pt x="447639" y="319119"/>
                </a:lnTo>
                <a:lnTo>
                  <a:pt x="458688" y="359280"/>
                </a:lnTo>
                <a:lnTo>
                  <a:pt x="479470" y="402275"/>
                </a:lnTo>
                <a:lnTo>
                  <a:pt x="530320" y="489557"/>
                </a:lnTo>
                <a:lnTo>
                  <a:pt x="539238" y="514043"/>
                </a:lnTo>
                <a:lnTo>
                  <a:pt x="535165" y="533528"/>
                </a:lnTo>
                <a:lnTo>
                  <a:pt x="519219" y="558161"/>
                </a:lnTo>
                <a:lnTo>
                  <a:pt x="482498" y="567935"/>
                </a:lnTo>
                <a:lnTo>
                  <a:pt x="1034827" y="567935"/>
                </a:lnTo>
                <a:lnTo>
                  <a:pt x="1056637" y="548732"/>
                </a:lnTo>
                <a:lnTo>
                  <a:pt x="1090699" y="476341"/>
                </a:lnTo>
                <a:lnTo>
                  <a:pt x="1099010" y="461461"/>
                </a:lnTo>
                <a:lnTo>
                  <a:pt x="1109873" y="415342"/>
                </a:lnTo>
                <a:lnTo>
                  <a:pt x="1102180" y="335766"/>
                </a:lnTo>
                <a:lnTo>
                  <a:pt x="1054826" y="220516"/>
                </a:lnTo>
                <a:lnTo>
                  <a:pt x="998277" y="116696"/>
                </a:lnTo>
                <a:lnTo>
                  <a:pt x="973496" y="59118"/>
                </a:lnTo>
                <a:lnTo>
                  <a:pt x="975145" y="27111"/>
                </a:lnTo>
                <a:lnTo>
                  <a:pt x="997885" y="0"/>
                </a:lnTo>
                <a:close/>
              </a:path>
              <a:path w="1231900" h="1177290">
                <a:moveTo>
                  <a:pt x="282603" y="319466"/>
                </a:moveTo>
                <a:lnTo>
                  <a:pt x="196559" y="332544"/>
                </a:lnTo>
                <a:lnTo>
                  <a:pt x="124665" y="361877"/>
                </a:lnTo>
                <a:lnTo>
                  <a:pt x="80225" y="373701"/>
                </a:lnTo>
                <a:lnTo>
                  <a:pt x="401296" y="373701"/>
                </a:lnTo>
                <a:lnTo>
                  <a:pt x="399667" y="372194"/>
                </a:lnTo>
                <a:lnTo>
                  <a:pt x="352605" y="340993"/>
                </a:lnTo>
                <a:lnTo>
                  <a:pt x="282603" y="319466"/>
                </a:lnTo>
                <a:close/>
              </a:path>
            </a:pathLst>
          </a:custGeom>
          <a:solidFill>
            <a:srgbClr val="79AC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28311" y="5473650"/>
            <a:ext cx="177800" cy="280035"/>
          </a:xfrm>
          <a:custGeom>
            <a:avLst/>
            <a:gdLst/>
            <a:ahLst/>
            <a:cxnLst/>
            <a:rect l="l" t="t" r="r" b="b"/>
            <a:pathLst>
              <a:path w="177800" h="280035">
                <a:moveTo>
                  <a:pt x="177638" y="0"/>
                </a:moveTo>
                <a:lnTo>
                  <a:pt x="176413" y="366"/>
                </a:lnTo>
                <a:lnTo>
                  <a:pt x="175157" y="16052"/>
                </a:lnTo>
                <a:lnTo>
                  <a:pt x="165577" y="40306"/>
                </a:lnTo>
                <a:lnTo>
                  <a:pt x="122265" y="113235"/>
                </a:lnTo>
                <a:lnTo>
                  <a:pt x="88944" y="161266"/>
                </a:lnTo>
                <a:lnTo>
                  <a:pt x="48120" y="216582"/>
                </a:lnTo>
                <a:lnTo>
                  <a:pt x="0" y="278860"/>
                </a:lnTo>
                <a:lnTo>
                  <a:pt x="984" y="279656"/>
                </a:lnTo>
                <a:lnTo>
                  <a:pt x="38183" y="231702"/>
                </a:lnTo>
                <a:lnTo>
                  <a:pt x="74996" y="182599"/>
                </a:lnTo>
                <a:lnTo>
                  <a:pt x="109262" y="134637"/>
                </a:lnTo>
                <a:lnTo>
                  <a:pt x="138819" y="90106"/>
                </a:lnTo>
                <a:lnTo>
                  <a:pt x="161509" y="51297"/>
                </a:lnTo>
                <a:lnTo>
                  <a:pt x="175168" y="20498"/>
                </a:lnTo>
                <a:lnTo>
                  <a:pt x="177638" y="0"/>
                </a:lnTo>
                <a:close/>
              </a:path>
            </a:pathLst>
          </a:custGeom>
          <a:solidFill>
            <a:srgbClr val="4440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86176" y="5750426"/>
            <a:ext cx="244475" cy="292100"/>
          </a:xfrm>
          <a:custGeom>
            <a:avLst/>
            <a:gdLst/>
            <a:ahLst/>
            <a:cxnLst/>
            <a:rect l="l" t="t" r="r" b="b"/>
            <a:pathLst>
              <a:path w="244475" h="292100">
                <a:moveTo>
                  <a:pt x="243856" y="0"/>
                </a:moveTo>
                <a:lnTo>
                  <a:pt x="213484" y="38135"/>
                </a:lnTo>
                <a:lnTo>
                  <a:pt x="181458" y="77544"/>
                </a:lnTo>
                <a:lnTo>
                  <a:pt x="148432" y="117464"/>
                </a:lnTo>
                <a:lnTo>
                  <a:pt x="115060" y="157137"/>
                </a:lnTo>
                <a:lnTo>
                  <a:pt x="81996" y="195802"/>
                </a:lnTo>
                <a:lnTo>
                  <a:pt x="49896" y="232700"/>
                </a:lnTo>
                <a:lnTo>
                  <a:pt x="14474" y="272627"/>
                </a:lnTo>
                <a:lnTo>
                  <a:pt x="9549" y="278317"/>
                </a:lnTo>
                <a:lnTo>
                  <a:pt x="4703" y="284111"/>
                </a:lnTo>
                <a:lnTo>
                  <a:pt x="0" y="289980"/>
                </a:lnTo>
                <a:lnTo>
                  <a:pt x="1968" y="291572"/>
                </a:lnTo>
                <a:lnTo>
                  <a:pt x="6714" y="285717"/>
                </a:lnTo>
                <a:lnTo>
                  <a:pt x="11533" y="279944"/>
                </a:lnTo>
                <a:lnTo>
                  <a:pt x="16407" y="274273"/>
                </a:lnTo>
                <a:lnTo>
                  <a:pt x="51749" y="234239"/>
                </a:lnTo>
                <a:lnTo>
                  <a:pt x="83672" y="197254"/>
                </a:lnTo>
                <a:lnTo>
                  <a:pt x="116480" y="158528"/>
                </a:lnTo>
                <a:lnTo>
                  <a:pt x="149565" y="118817"/>
                </a:lnTo>
                <a:lnTo>
                  <a:pt x="182320" y="78878"/>
                </a:lnTo>
                <a:lnTo>
                  <a:pt x="214137" y="39471"/>
                </a:lnTo>
                <a:lnTo>
                  <a:pt x="244411" y="1350"/>
                </a:lnTo>
                <a:lnTo>
                  <a:pt x="243856" y="0"/>
                </a:lnTo>
                <a:close/>
              </a:path>
            </a:pathLst>
          </a:custGeom>
          <a:solidFill>
            <a:srgbClr val="4440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28998" y="6038442"/>
            <a:ext cx="160655" cy="403860"/>
          </a:xfrm>
          <a:custGeom>
            <a:avLst/>
            <a:gdLst/>
            <a:ahLst/>
            <a:cxnLst/>
            <a:rect l="l" t="t" r="r" b="b"/>
            <a:pathLst>
              <a:path w="160654" h="403860">
                <a:moveTo>
                  <a:pt x="158843" y="0"/>
                </a:moveTo>
                <a:lnTo>
                  <a:pt x="115840" y="61136"/>
                </a:lnTo>
                <a:lnTo>
                  <a:pt x="80890" y="124386"/>
                </a:lnTo>
                <a:lnTo>
                  <a:pt x="53271" y="186615"/>
                </a:lnTo>
                <a:lnTo>
                  <a:pt x="32267" y="244690"/>
                </a:lnTo>
                <a:lnTo>
                  <a:pt x="17157" y="295477"/>
                </a:lnTo>
                <a:lnTo>
                  <a:pt x="7221" y="335844"/>
                </a:lnTo>
                <a:lnTo>
                  <a:pt x="0" y="372784"/>
                </a:lnTo>
                <a:lnTo>
                  <a:pt x="26418" y="403495"/>
                </a:lnTo>
                <a:lnTo>
                  <a:pt x="26964" y="394382"/>
                </a:lnTo>
                <a:lnTo>
                  <a:pt x="28999" y="370112"/>
                </a:lnTo>
                <a:lnTo>
                  <a:pt x="41117" y="286886"/>
                </a:lnTo>
                <a:lnTo>
                  <a:pt x="52993" y="233324"/>
                </a:lnTo>
                <a:lnTo>
                  <a:pt x="69943" y="175391"/>
                </a:lnTo>
                <a:lnTo>
                  <a:pt x="92862" y="115784"/>
                </a:lnTo>
                <a:lnTo>
                  <a:pt x="122647" y="57200"/>
                </a:lnTo>
                <a:lnTo>
                  <a:pt x="160194" y="2335"/>
                </a:lnTo>
                <a:lnTo>
                  <a:pt x="158843" y="0"/>
                </a:lnTo>
                <a:close/>
              </a:path>
            </a:pathLst>
          </a:custGeom>
          <a:solidFill>
            <a:srgbClr val="4440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86253" y="5771677"/>
            <a:ext cx="974725" cy="513080"/>
          </a:xfrm>
          <a:custGeom>
            <a:avLst/>
            <a:gdLst/>
            <a:ahLst/>
            <a:cxnLst/>
            <a:rect l="l" t="t" r="r" b="b"/>
            <a:pathLst>
              <a:path w="974725" h="513079">
                <a:moveTo>
                  <a:pt x="974609" y="512518"/>
                </a:moveTo>
                <a:lnTo>
                  <a:pt x="887581" y="468560"/>
                </a:lnTo>
                <a:lnTo>
                  <a:pt x="831214" y="448788"/>
                </a:lnTo>
                <a:lnTo>
                  <a:pt x="780883" y="448597"/>
                </a:lnTo>
                <a:lnTo>
                  <a:pt x="711967" y="463378"/>
                </a:lnTo>
                <a:lnTo>
                  <a:pt x="604856" y="459780"/>
                </a:lnTo>
                <a:lnTo>
                  <a:pt x="481562" y="424913"/>
                </a:lnTo>
                <a:lnTo>
                  <a:pt x="379874" y="384863"/>
                </a:lnTo>
                <a:lnTo>
                  <a:pt x="337581" y="365716"/>
                </a:lnTo>
                <a:lnTo>
                  <a:pt x="273674" y="339102"/>
                </a:lnTo>
                <a:lnTo>
                  <a:pt x="238615" y="320275"/>
                </a:lnTo>
                <a:lnTo>
                  <a:pt x="220025" y="300274"/>
                </a:lnTo>
                <a:lnTo>
                  <a:pt x="205522" y="270138"/>
                </a:lnTo>
                <a:lnTo>
                  <a:pt x="161814" y="223330"/>
                </a:lnTo>
                <a:lnTo>
                  <a:pt x="138927" y="195117"/>
                </a:lnTo>
                <a:lnTo>
                  <a:pt x="129375" y="174148"/>
                </a:lnTo>
                <a:lnTo>
                  <a:pt x="125671" y="149073"/>
                </a:lnTo>
                <a:lnTo>
                  <a:pt x="110935" y="108955"/>
                </a:lnTo>
                <a:lnTo>
                  <a:pt x="79170" y="60577"/>
                </a:lnTo>
                <a:lnTo>
                  <a:pt x="39237" y="19180"/>
                </a:lnTo>
                <a:lnTo>
                  <a:pt x="0" y="0"/>
                </a:lnTo>
              </a:path>
            </a:pathLst>
          </a:custGeom>
          <a:ln w="5088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69671" y="6249612"/>
            <a:ext cx="69850" cy="108585"/>
          </a:xfrm>
          <a:custGeom>
            <a:avLst/>
            <a:gdLst/>
            <a:ahLst/>
            <a:cxnLst/>
            <a:rect l="l" t="t" r="r" b="b"/>
            <a:pathLst>
              <a:path w="69850" h="108585">
                <a:moveTo>
                  <a:pt x="69507" y="108478"/>
                </a:moveTo>
                <a:lnTo>
                  <a:pt x="26675" y="78588"/>
                </a:lnTo>
                <a:lnTo>
                  <a:pt x="5558" y="57325"/>
                </a:lnTo>
                <a:lnTo>
                  <a:pt x="0" y="34519"/>
                </a:lnTo>
                <a:lnTo>
                  <a:pt x="3844" y="0"/>
                </a:lnTo>
              </a:path>
            </a:pathLst>
          </a:custGeom>
          <a:ln w="5088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08468" y="6232845"/>
            <a:ext cx="116839" cy="190500"/>
          </a:xfrm>
          <a:custGeom>
            <a:avLst/>
            <a:gdLst/>
            <a:ahLst/>
            <a:cxnLst/>
            <a:rect l="l" t="t" r="r" b="b"/>
            <a:pathLst>
              <a:path w="116840" h="190500">
                <a:moveTo>
                  <a:pt x="116708" y="189920"/>
                </a:moveTo>
                <a:lnTo>
                  <a:pt x="55079" y="165255"/>
                </a:lnTo>
                <a:lnTo>
                  <a:pt x="22378" y="137249"/>
                </a:lnTo>
                <a:lnTo>
                  <a:pt x="7666" y="88099"/>
                </a:lnTo>
                <a:lnTo>
                  <a:pt x="0" y="0"/>
                </a:lnTo>
              </a:path>
            </a:pathLst>
          </a:custGeom>
          <a:ln w="5088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67963" y="6230392"/>
            <a:ext cx="86360" cy="231775"/>
          </a:xfrm>
          <a:custGeom>
            <a:avLst/>
            <a:gdLst/>
            <a:ahLst/>
            <a:cxnLst/>
            <a:rect l="l" t="t" r="r" b="b"/>
            <a:pathLst>
              <a:path w="86359" h="231775">
                <a:moveTo>
                  <a:pt x="85783" y="231563"/>
                </a:moveTo>
                <a:lnTo>
                  <a:pt x="27573" y="180543"/>
                </a:lnTo>
                <a:lnTo>
                  <a:pt x="1099" y="139415"/>
                </a:lnTo>
                <a:lnTo>
                  <a:pt x="0" y="86471"/>
                </a:lnTo>
                <a:lnTo>
                  <a:pt x="17910" y="0"/>
                </a:lnTo>
              </a:path>
            </a:pathLst>
          </a:custGeom>
          <a:ln w="5088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95817" y="6186590"/>
            <a:ext cx="52069" cy="234315"/>
          </a:xfrm>
          <a:custGeom>
            <a:avLst/>
            <a:gdLst/>
            <a:ahLst/>
            <a:cxnLst/>
            <a:rect l="l" t="t" r="r" b="b"/>
            <a:pathLst>
              <a:path w="52070" h="234314">
                <a:moveTo>
                  <a:pt x="51604" y="234212"/>
                </a:moveTo>
                <a:lnTo>
                  <a:pt x="13481" y="150739"/>
                </a:lnTo>
                <a:lnTo>
                  <a:pt x="0" y="98517"/>
                </a:lnTo>
                <a:lnTo>
                  <a:pt x="10465" y="55590"/>
                </a:lnTo>
                <a:lnTo>
                  <a:pt x="44180" y="0"/>
                </a:lnTo>
              </a:path>
            </a:pathLst>
          </a:custGeom>
          <a:ln w="5088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93583" y="6190648"/>
            <a:ext cx="69215" cy="65405"/>
          </a:xfrm>
          <a:custGeom>
            <a:avLst/>
            <a:gdLst/>
            <a:ahLst/>
            <a:cxnLst/>
            <a:rect l="l" t="t" r="r" b="b"/>
            <a:pathLst>
              <a:path w="69215" h="65404">
                <a:moveTo>
                  <a:pt x="68690" y="0"/>
                </a:moveTo>
                <a:lnTo>
                  <a:pt x="24527" y="14837"/>
                </a:lnTo>
                <a:lnTo>
                  <a:pt x="3517" y="26539"/>
                </a:lnTo>
                <a:lnTo>
                  <a:pt x="0" y="41189"/>
                </a:lnTo>
                <a:lnTo>
                  <a:pt x="8315" y="64867"/>
                </a:lnTo>
              </a:path>
            </a:pathLst>
          </a:custGeom>
          <a:ln w="5088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64250" y="6051403"/>
            <a:ext cx="105410" cy="178435"/>
          </a:xfrm>
          <a:custGeom>
            <a:avLst/>
            <a:gdLst/>
            <a:ahLst/>
            <a:cxnLst/>
            <a:rect l="l" t="t" r="r" b="b"/>
            <a:pathLst>
              <a:path w="105409" h="178435">
                <a:moveTo>
                  <a:pt x="105274" y="0"/>
                </a:moveTo>
                <a:lnTo>
                  <a:pt x="45755" y="21130"/>
                </a:lnTo>
                <a:lnTo>
                  <a:pt x="14949" y="46728"/>
                </a:lnTo>
                <a:lnTo>
                  <a:pt x="2987" y="93495"/>
                </a:lnTo>
                <a:lnTo>
                  <a:pt x="0" y="178130"/>
                </a:lnTo>
              </a:path>
            </a:pathLst>
          </a:custGeom>
          <a:ln w="5088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36733" y="6017495"/>
            <a:ext cx="89535" cy="220979"/>
          </a:xfrm>
          <a:custGeom>
            <a:avLst/>
            <a:gdLst/>
            <a:ahLst/>
            <a:cxnLst/>
            <a:rect l="l" t="t" r="r" b="b"/>
            <a:pathLst>
              <a:path w="89534" h="220979">
                <a:moveTo>
                  <a:pt x="89306" y="0"/>
                </a:moveTo>
                <a:lnTo>
                  <a:pt x="35259" y="68471"/>
                </a:lnTo>
                <a:lnTo>
                  <a:pt x="8203" y="114277"/>
                </a:lnTo>
                <a:lnTo>
                  <a:pt x="0" y="158103"/>
                </a:lnTo>
                <a:lnTo>
                  <a:pt x="2513" y="220632"/>
                </a:lnTo>
              </a:path>
            </a:pathLst>
          </a:custGeom>
          <a:ln w="5088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75500" y="6062824"/>
            <a:ext cx="86995" cy="138430"/>
          </a:xfrm>
          <a:custGeom>
            <a:avLst/>
            <a:gdLst/>
            <a:ahLst/>
            <a:cxnLst/>
            <a:rect l="l" t="t" r="r" b="b"/>
            <a:pathLst>
              <a:path w="86995" h="138429">
                <a:moveTo>
                  <a:pt x="86538" y="0"/>
                </a:moveTo>
                <a:lnTo>
                  <a:pt x="32962" y="52190"/>
                </a:lnTo>
                <a:lnTo>
                  <a:pt x="6652" y="84002"/>
                </a:lnTo>
                <a:lnTo>
                  <a:pt x="0" y="108409"/>
                </a:lnTo>
                <a:lnTo>
                  <a:pt x="5399" y="138383"/>
                </a:lnTo>
              </a:path>
            </a:pathLst>
          </a:custGeom>
          <a:ln w="5088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06515" y="6018412"/>
            <a:ext cx="99695" cy="23495"/>
          </a:xfrm>
          <a:custGeom>
            <a:avLst/>
            <a:gdLst/>
            <a:ahLst/>
            <a:cxnLst/>
            <a:rect l="l" t="t" r="r" b="b"/>
            <a:pathLst>
              <a:path w="99695" h="23495">
                <a:moveTo>
                  <a:pt x="99441" y="13025"/>
                </a:moveTo>
                <a:lnTo>
                  <a:pt x="48825" y="21598"/>
                </a:lnTo>
                <a:lnTo>
                  <a:pt x="21594" y="23098"/>
                </a:lnTo>
                <a:lnTo>
                  <a:pt x="8427" y="16306"/>
                </a:lnTo>
                <a:lnTo>
                  <a:pt x="0" y="0"/>
                </a:lnTo>
              </a:path>
            </a:pathLst>
          </a:custGeom>
          <a:ln w="5088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92633" y="5926155"/>
            <a:ext cx="55880" cy="52069"/>
          </a:xfrm>
          <a:custGeom>
            <a:avLst/>
            <a:gdLst/>
            <a:ahLst/>
            <a:cxnLst/>
            <a:rect l="l" t="t" r="r" b="b"/>
            <a:pathLst>
              <a:path w="55879" h="52070">
                <a:moveTo>
                  <a:pt x="0" y="0"/>
                </a:moveTo>
                <a:lnTo>
                  <a:pt x="25636" y="33531"/>
                </a:lnTo>
                <a:lnTo>
                  <a:pt x="39939" y="49425"/>
                </a:lnTo>
                <a:lnTo>
                  <a:pt x="48092" y="51925"/>
                </a:lnTo>
                <a:lnTo>
                  <a:pt x="55275" y="45276"/>
                </a:lnTo>
              </a:path>
            </a:pathLst>
          </a:custGeom>
          <a:ln w="5088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59829" y="5838877"/>
            <a:ext cx="269875" cy="59055"/>
          </a:xfrm>
          <a:custGeom>
            <a:avLst/>
            <a:gdLst/>
            <a:ahLst/>
            <a:cxnLst/>
            <a:rect l="l" t="t" r="r" b="b"/>
            <a:pathLst>
              <a:path w="269875" h="59054">
                <a:moveTo>
                  <a:pt x="269646" y="50364"/>
                </a:moveTo>
                <a:lnTo>
                  <a:pt x="141745" y="58560"/>
                </a:lnTo>
                <a:lnTo>
                  <a:pt x="71024" y="56045"/>
                </a:lnTo>
                <a:lnTo>
                  <a:pt x="32201" y="38099"/>
                </a:lnTo>
                <a:lnTo>
                  <a:pt x="0" y="0"/>
                </a:lnTo>
              </a:path>
            </a:pathLst>
          </a:custGeom>
          <a:ln w="5088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46628" y="5632060"/>
            <a:ext cx="178435" cy="250190"/>
          </a:xfrm>
          <a:custGeom>
            <a:avLst/>
            <a:gdLst/>
            <a:ahLst/>
            <a:cxnLst/>
            <a:rect l="l" t="t" r="r" b="b"/>
            <a:pathLst>
              <a:path w="178434" h="250189">
                <a:moveTo>
                  <a:pt x="0" y="0"/>
                </a:moveTo>
                <a:lnTo>
                  <a:pt x="60792" y="128453"/>
                </a:lnTo>
                <a:lnTo>
                  <a:pt x="99612" y="197274"/>
                </a:lnTo>
                <a:lnTo>
                  <a:pt x="133158" y="229864"/>
                </a:lnTo>
                <a:lnTo>
                  <a:pt x="178130" y="249625"/>
                </a:lnTo>
              </a:path>
            </a:pathLst>
          </a:custGeom>
          <a:ln w="5088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54609" y="5526595"/>
            <a:ext cx="142240" cy="267335"/>
          </a:xfrm>
          <a:custGeom>
            <a:avLst/>
            <a:gdLst/>
            <a:ahLst/>
            <a:cxnLst/>
            <a:rect l="l" t="t" r="r" b="b"/>
            <a:pathLst>
              <a:path w="142240" h="267335">
                <a:moveTo>
                  <a:pt x="0" y="0"/>
                </a:moveTo>
                <a:lnTo>
                  <a:pt x="37838" y="118745"/>
                </a:lnTo>
                <a:lnTo>
                  <a:pt x="65224" y="186165"/>
                </a:lnTo>
                <a:lnTo>
                  <a:pt x="95455" y="227315"/>
                </a:lnTo>
                <a:lnTo>
                  <a:pt x="141828" y="267248"/>
                </a:lnTo>
              </a:path>
            </a:pathLst>
          </a:custGeom>
          <a:ln w="5088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54418" y="5720266"/>
            <a:ext cx="267970" cy="54610"/>
          </a:xfrm>
          <a:custGeom>
            <a:avLst/>
            <a:gdLst/>
            <a:ahLst/>
            <a:cxnLst/>
            <a:rect l="l" t="t" r="r" b="b"/>
            <a:pathLst>
              <a:path w="267970" h="54610">
                <a:moveTo>
                  <a:pt x="267562" y="858"/>
                </a:moveTo>
                <a:lnTo>
                  <a:pt x="169338" y="41202"/>
                </a:lnTo>
                <a:lnTo>
                  <a:pt x="108725" y="54561"/>
                </a:lnTo>
                <a:lnTo>
                  <a:pt x="60640" y="40853"/>
                </a:lnTo>
                <a:lnTo>
                  <a:pt x="0" y="0"/>
                </a:lnTo>
              </a:path>
            </a:pathLst>
          </a:custGeom>
          <a:ln w="3821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03498" y="5483168"/>
            <a:ext cx="90170" cy="186055"/>
          </a:xfrm>
          <a:custGeom>
            <a:avLst/>
            <a:gdLst/>
            <a:ahLst/>
            <a:cxnLst/>
            <a:rect l="l" t="t" r="r" b="b"/>
            <a:pathLst>
              <a:path w="90170" h="186054">
                <a:moveTo>
                  <a:pt x="0" y="0"/>
                </a:moveTo>
                <a:lnTo>
                  <a:pt x="22893" y="87105"/>
                </a:lnTo>
                <a:lnTo>
                  <a:pt x="39866" y="135502"/>
                </a:lnTo>
                <a:lnTo>
                  <a:pt x="59327" y="162614"/>
                </a:lnTo>
                <a:lnTo>
                  <a:pt x="89683" y="185868"/>
                </a:lnTo>
              </a:path>
            </a:pathLst>
          </a:custGeom>
          <a:ln w="3821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67748" y="5553376"/>
            <a:ext cx="129539" cy="27940"/>
          </a:xfrm>
          <a:custGeom>
            <a:avLst/>
            <a:gdLst/>
            <a:ahLst/>
            <a:cxnLst/>
            <a:rect l="l" t="t" r="r" b="b"/>
            <a:pathLst>
              <a:path w="129540" h="27939">
                <a:moveTo>
                  <a:pt x="128990" y="0"/>
                </a:moveTo>
                <a:lnTo>
                  <a:pt x="74107" y="20167"/>
                </a:lnTo>
                <a:lnTo>
                  <a:pt x="42376" y="27760"/>
                </a:lnTo>
                <a:lnTo>
                  <a:pt x="21705" y="23562"/>
                </a:lnTo>
                <a:lnTo>
                  <a:pt x="0" y="8355"/>
                </a:lnTo>
              </a:path>
            </a:pathLst>
          </a:custGeom>
          <a:ln w="3821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76600" y="5975049"/>
            <a:ext cx="35560" cy="140335"/>
          </a:xfrm>
          <a:custGeom>
            <a:avLst/>
            <a:gdLst/>
            <a:ahLst/>
            <a:cxnLst/>
            <a:rect l="l" t="t" r="r" b="b"/>
            <a:pathLst>
              <a:path w="35560" h="140335">
                <a:moveTo>
                  <a:pt x="35506" y="0"/>
                </a:moveTo>
                <a:lnTo>
                  <a:pt x="34951" y="75607"/>
                </a:lnTo>
                <a:lnTo>
                  <a:pt x="31068" y="115373"/>
                </a:lnTo>
                <a:lnTo>
                  <a:pt x="20527" y="132404"/>
                </a:lnTo>
                <a:lnTo>
                  <a:pt x="0" y="139807"/>
                </a:lnTo>
              </a:path>
            </a:pathLst>
          </a:custGeom>
          <a:ln w="5088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21632" y="6083401"/>
            <a:ext cx="206375" cy="67310"/>
          </a:xfrm>
          <a:custGeom>
            <a:avLst/>
            <a:gdLst/>
            <a:ahLst/>
            <a:cxnLst/>
            <a:rect l="l" t="t" r="r" b="b"/>
            <a:pathLst>
              <a:path w="206375" h="67310">
                <a:moveTo>
                  <a:pt x="0" y="60752"/>
                </a:moveTo>
                <a:lnTo>
                  <a:pt x="82688" y="66711"/>
                </a:lnTo>
                <a:lnTo>
                  <a:pt x="131730" y="62369"/>
                </a:lnTo>
                <a:lnTo>
                  <a:pt x="166458" y="42031"/>
                </a:lnTo>
                <a:lnTo>
                  <a:pt x="206203" y="0"/>
                </a:lnTo>
              </a:path>
            </a:pathLst>
          </a:custGeom>
          <a:ln w="5088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47373" y="5820879"/>
            <a:ext cx="128905" cy="168275"/>
          </a:xfrm>
          <a:custGeom>
            <a:avLst/>
            <a:gdLst/>
            <a:ahLst/>
            <a:cxnLst/>
            <a:rect l="l" t="t" r="r" b="b"/>
            <a:pathLst>
              <a:path w="128904" h="168275">
                <a:moveTo>
                  <a:pt x="128373" y="0"/>
                </a:moveTo>
                <a:lnTo>
                  <a:pt x="107154" y="77079"/>
                </a:lnTo>
                <a:lnTo>
                  <a:pt x="86709" y="120279"/>
                </a:lnTo>
                <a:lnTo>
                  <a:pt x="55002" y="145353"/>
                </a:lnTo>
                <a:lnTo>
                  <a:pt x="0" y="168057"/>
                </a:lnTo>
              </a:path>
            </a:pathLst>
          </a:custGeom>
          <a:ln w="5088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36991" y="5951034"/>
            <a:ext cx="186055" cy="73025"/>
          </a:xfrm>
          <a:custGeom>
            <a:avLst/>
            <a:gdLst/>
            <a:ahLst/>
            <a:cxnLst/>
            <a:rect l="l" t="t" r="r" b="b"/>
            <a:pathLst>
              <a:path w="186054" h="73025">
                <a:moveTo>
                  <a:pt x="0" y="53684"/>
                </a:moveTo>
                <a:lnTo>
                  <a:pt x="59086" y="72364"/>
                </a:lnTo>
                <a:lnTo>
                  <a:pt x="98137" y="72999"/>
                </a:lnTo>
                <a:lnTo>
                  <a:pt x="134570" y="50555"/>
                </a:lnTo>
                <a:lnTo>
                  <a:pt x="185805" y="0"/>
                </a:lnTo>
              </a:path>
            </a:pathLst>
          </a:custGeom>
          <a:ln w="5088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94114" y="5707059"/>
            <a:ext cx="71120" cy="165100"/>
          </a:xfrm>
          <a:custGeom>
            <a:avLst/>
            <a:gdLst/>
            <a:ahLst/>
            <a:cxnLst/>
            <a:rect l="l" t="t" r="r" b="b"/>
            <a:pathLst>
              <a:path w="71120" h="165100">
                <a:moveTo>
                  <a:pt x="70510" y="0"/>
                </a:moveTo>
                <a:lnTo>
                  <a:pt x="64125" y="65806"/>
                </a:lnTo>
                <a:lnTo>
                  <a:pt x="54652" y="104933"/>
                </a:lnTo>
                <a:lnTo>
                  <a:pt x="35480" y="132854"/>
                </a:lnTo>
                <a:lnTo>
                  <a:pt x="0" y="165042"/>
                </a:lnTo>
              </a:path>
            </a:pathLst>
          </a:custGeom>
          <a:ln w="5088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40800" y="5806935"/>
            <a:ext cx="102870" cy="26670"/>
          </a:xfrm>
          <a:custGeom>
            <a:avLst/>
            <a:gdLst/>
            <a:ahLst/>
            <a:cxnLst/>
            <a:rect l="l" t="t" r="r" b="b"/>
            <a:pathLst>
              <a:path w="102870" h="26670">
                <a:moveTo>
                  <a:pt x="0" y="26470"/>
                </a:moveTo>
                <a:lnTo>
                  <a:pt x="48210" y="26368"/>
                </a:lnTo>
                <a:lnTo>
                  <a:pt x="74933" y="23577"/>
                </a:lnTo>
                <a:lnTo>
                  <a:pt x="89757" y="15615"/>
                </a:lnTo>
                <a:lnTo>
                  <a:pt x="102269" y="0"/>
                </a:lnTo>
              </a:path>
            </a:pathLst>
          </a:custGeom>
          <a:ln w="5088">
            <a:solidFill>
              <a:srgbClr val="444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80215" y="6260238"/>
            <a:ext cx="2360295" cy="1085850"/>
          </a:xfrm>
          <a:custGeom>
            <a:avLst/>
            <a:gdLst/>
            <a:ahLst/>
            <a:cxnLst/>
            <a:rect l="l" t="t" r="r" b="b"/>
            <a:pathLst>
              <a:path w="2360295" h="1085850">
                <a:moveTo>
                  <a:pt x="0" y="1085663"/>
                </a:moveTo>
                <a:lnTo>
                  <a:pt x="2359896" y="1085663"/>
                </a:lnTo>
                <a:lnTo>
                  <a:pt x="2359896" y="0"/>
                </a:lnTo>
                <a:lnTo>
                  <a:pt x="0" y="0"/>
                </a:lnTo>
                <a:lnTo>
                  <a:pt x="0" y="1085663"/>
                </a:lnTo>
                <a:close/>
              </a:path>
            </a:pathLst>
          </a:custGeom>
          <a:solidFill>
            <a:srgbClr val="333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45096" y="7874221"/>
            <a:ext cx="3212465" cy="723900"/>
          </a:xfrm>
          <a:custGeom>
            <a:avLst/>
            <a:gdLst/>
            <a:ahLst/>
            <a:cxnLst/>
            <a:rect l="l" t="t" r="r" b="b"/>
            <a:pathLst>
              <a:path w="3212465" h="723900">
                <a:moveTo>
                  <a:pt x="0" y="723306"/>
                </a:moveTo>
                <a:lnTo>
                  <a:pt x="3211843" y="723306"/>
                </a:lnTo>
                <a:lnTo>
                  <a:pt x="3211843" y="0"/>
                </a:lnTo>
                <a:lnTo>
                  <a:pt x="0" y="0"/>
                </a:lnTo>
                <a:lnTo>
                  <a:pt x="0" y="723306"/>
                </a:lnTo>
                <a:close/>
              </a:path>
            </a:pathLst>
          </a:custGeom>
          <a:solidFill>
            <a:srgbClr val="333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46490" y="8009402"/>
            <a:ext cx="2774950" cy="1319530"/>
          </a:xfrm>
          <a:custGeom>
            <a:avLst/>
            <a:gdLst/>
            <a:ahLst/>
            <a:cxnLst/>
            <a:rect l="l" t="t" r="r" b="b"/>
            <a:pathLst>
              <a:path w="2774950" h="1319529">
                <a:moveTo>
                  <a:pt x="2382513" y="0"/>
                </a:moveTo>
                <a:lnTo>
                  <a:pt x="414678" y="0"/>
                </a:lnTo>
                <a:lnTo>
                  <a:pt x="0" y="1319446"/>
                </a:lnTo>
                <a:lnTo>
                  <a:pt x="2774575" y="1319446"/>
                </a:lnTo>
                <a:lnTo>
                  <a:pt x="23825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35763" y="7874221"/>
            <a:ext cx="735330" cy="722630"/>
          </a:xfrm>
          <a:custGeom>
            <a:avLst/>
            <a:gdLst/>
            <a:ahLst/>
            <a:cxnLst/>
            <a:rect l="l" t="t" r="r" b="b"/>
            <a:pathLst>
              <a:path w="735329" h="722629">
                <a:moveTo>
                  <a:pt x="0" y="722629"/>
                </a:moveTo>
                <a:lnTo>
                  <a:pt x="735118" y="722629"/>
                </a:lnTo>
                <a:lnTo>
                  <a:pt x="735118" y="0"/>
                </a:lnTo>
                <a:lnTo>
                  <a:pt x="0" y="0"/>
                </a:lnTo>
                <a:lnTo>
                  <a:pt x="0" y="722629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35763" y="7753020"/>
            <a:ext cx="4056379" cy="121285"/>
          </a:xfrm>
          <a:custGeom>
            <a:avLst/>
            <a:gdLst/>
            <a:ahLst/>
            <a:cxnLst/>
            <a:rect l="l" t="t" r="r" b="b"/>
            <a:pathLst>
              <a:path w="4056379" h="121284">
                <a:moveTo>
                  <a:pt x="0" y="121201"/>
                </a:moveTo>
                <a:lnTo>
                  <a:pt x="4056295" y="121201"/>
                </a:lnTo>
                <a:lnTo>
                  <a:pt x="4056295" y="0"/>
                </a:lnTo>
                <a:lnTo>
                  <a:pt x="0" y="0"/>
                </a:lnTo>
                <a:lnTo>
                  <a:pt x="0" y="121201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56939" y="7873718"/>
            <a:ext cx="735330" cy="723900"/>
          </a:xfrm>
          <a:custGeom>
            <a:avLst/>
            <a:gdLst/>
            <a:ahLst/>
            <a:cxnLst/>
            <a:rect l="l" t="t" r="r" b="b"/>
            <a:pathLst>
              <a:path w="735329" h="723900">
                <a:moveTo>
                  <a:pt x="735118" y="0"/>
                </a:moveTo>
                <a:lnTo>
                  <a:pt x="0" y="0"/>
                </a:lnTo>
                <a:lnTo>
                  <a:pt x="0" y="723758"/>
                </a:lnTo>
                <a:lnTo>
                  <a:pt x="735118" y="723758"/>
                </a:lnTo>
                <a:lnTo>
                  <a:pt x="735118" y="0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435759" y="7345902"/>
            <a:ext cx="4056379" cy="407670"/>
          </a:xfrm>
          <a:custGeom>
            <a:avLst/>
            <a:gdLst/>
            <a:ahLst/>
            <a:cxnLst/>
            <a:rect l="l" t="t" r="r" b="b"/>
            <a:pathLst>
              <a:path w="4056379" h="407670">
                <a:moveTo>
                  <a:pt x="0" y="0"/>
                </a:moveTo>
                <a:lnTo>
                  <a:pt x="4056295" y="0"/>
                </a:lnTo>
                <a:lnTo>
                  <a:pt x="4056295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213127" y="7489207"/>
            <a:ext cx="120645" cy="120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41697" y="7489207"/>
            <a:ext cx="120635" cy="1206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66945" y="5973702"/>
            <a:ext cx="2186940" cy="1297305"/>
          </a:xfrm>
          <a:custGeom>
            <a:avLst/>
            <a:gdLst/>
            <a:ahLst/>
            <a:cxnLst/>
            <a:rect l="l" t="t" r="r" b="b"/>
            <a:pathLst>
              <a:path w="2186940" h="1297304">
                <a:moveTo>
                  <a:pt x="0" y="0"/>
                </a:moveTo>
                <a:lnTo>
                  <a:pt x="2186498" y="0"/>
                </a:lnTo>
                <a:lnTo>
                  <a:pt x="2186498" y="1296777"/>
                </a:lnTo>
                <a:lnTo>
                  <a:pt x="0" y="12967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03740" y="7343891"/>
            <a:ext cx="1097559" cy="1909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157545" y="6314192"/>
            <a:ext cx="1066095" cy="1175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90373" y="7586991"/>
            <a:ext cx="1021148" cy="16670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79391" y="8255654"/>
            <a:ext cx="427515" cy="884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79640" y="8231263"/>
            <a:ext cx="427355" cy="884555"/>
          </a:xfrm>
          <a:custGeom>
            <a:avLst/>
            <a:gdLst/>
            <a:ahLst/>
            <a:cxnLst/>
            <a:rect l="l" t="t" r="r" b="b"/>
            <a:pathLst>
              <a:path w="427354" h="884554">
                <a:moveTo>
                  <a:pt x="25863" y="655697"/>
                </a:moveTo>
                <a:lnTo>
                  <a:pt x="0" y="727810"/>
                </a:lnTo>
                <a:lnTo>
                  <a:pt x="73110" y="761216"/>
                </a:lnTo>
                <a:lnTo>
                  <a:pt x="117974" y="771146"/>
                </a:lnTo>
                <a:lnTo>
                  <a:pt x="164738" y="775232"/>
                </a:lnTo>
                <a:lnTo>
                  <a:pt x="164738" y="883952"/>
                </a:lnTo>
                <a:lnTo>
                  <a:pt x="256934" y="883952"/>
                </a:lnTo>
                <a:lnTo>
                  <a:pt x="256934" y="771850"/>
                </a:lnTo>
                <a:lnTo>
                  <a:pt x="308031" y="757845"/>
                </a:lnTo>
                <a:lnTo>
                  <a:pt x="350307" y="735166"/>
                </a:lnTo>
                <a:lnTo>
                  <a:pt x="383552" y="705369"/>
                </a:lnTo>
                <a:lnTo>
                  <a:pt x="385833" y="702010"/>
                </a:lnTo>
                <a:lnTo>
                  <a:pt x="193177" y="702010"/>
                </a:lnTo>
                <a:lnTo>
                  <a:pt x="147061" y="698410"/>
                </a:lnTo>
                <a:lnTo>
                  <a:pt x="101455" y="688552"/>
                </a:lnTo>
                <a:lnTo>
                  <a:pt x="59880" y="673844"/>
                </a:lnTo>
                <a:lnTo>
                  <a:pt x="25863" y="655697"/>
                </a:lnTo>
                <a:close/>
              </a:path>
              <a:path w="427354" h="884554">
                <a:moveTo>
                  <a:pt x="244955" y="0"/>
                </a:moveTo>
                <a:lnTo>
                  <a:pt x="190475" y="0"/>
                </a:lnTo>
                <a:lnTo>
                  <a:pt x="190475" y="108719"/>
                </a:lnTo>
                <a:lnTo>
                  <a:pt x="136160" y="124370"/>
                </a:lnTo>
                <a:lnTo>
                  <a:pt x="92606" y="150975"/>
                </a:lnTo>
                <a:lnTo>
                  <a:pt x="60565" y="187088"/>
                </a:lnTo>
                <a:lnTo>
                  <a:pt x="40789" y="231266"/>
                </a:lnTo>
                <a:lnTo>
                  <a:pt x="34030" y="282064"/>
                </a:lnTo>
                <a:lnTo>
                  <a:pt x="38651" y="325399"/>
                </a:lnTo>
                <a:lnTo>
                  <a:pt x="52494" y="362435"/>
                </a:lnTo>
                <a:lnTo>
                  <a:pt x="75522" y="394210"/>
                </a:lnTo>
                <a:lnTo>
                  <a:pt x="107703" y="421764"/>
                </a:lnTo>
                <a:lnTo>
                  <a:pt x="149002" y="446135"/>
                </a:lnTo>
                <a:lnTo>
                  <a:pt x="199386" y="468362"/>
                </a:lnTo>
                <a:lnTo>
                  <a:pt x="252031" y="493682"/>
                </a:lnTo>
                <a:lnTo>
                  <a:pt x="290119" y="522332"/>
                </a:lnTo>
                <a:lnTo>
                  <a:pt x="313258" y="556027"/>
                </a:lnTo>
                <a:lnTo>
                  <a:pt x="321058" y="596484"/>
                </a:lnTo>
                <a:lnTo>
                  <a:pt x="311831" y="638889"/>
                </a:lnTo>
                <a:lnTo>
                  <a:pt x="285797" y="672284"/>
                </a:lnTo>
                <a:lnTo>
                  <a:pt x="245423" y="694160"/>
                </a:lnTo>
                <a:lnTo>
                  <a:pt x="193177" y="702010"/>
                </a:lnTo>
                <a:lnTo>
                  <a:pt x="385833" y="702010"/>
                </a:lnTo>
                <a:lnTo>
                  <a:pt x="407557" y="670008"/>
                </a:lnTo>
                <a:lnTo>
                  <a:pt x="422114" y="630637"/>
                </a:lnTo>
                <a:lnTo>
                  <a:pt x="427013" y="588809"/>
                </a:lnTo>
                <a:lnTo>
                  <a:pt x="421444" y="544082"/>
                </a:lnTo>
                <a:lnTo>
                  <a:pt x="405213" y="505183"/>
                </a:lnTo>
                <a:lnTo>
                  <a:pt x="379027" y="471307"/>
                </a:lnTo>
                <a:lnTo>
                  <a:pt x="343598" y="441649"/>
                </a:lnTo>
                <a:lnTo>
                  <a:pt x="299634" y="415405"/>
                </a:lnTo>
                <a:lnTo>
                  <a:pt x="247845" y="391768"/>
                </a:lnTo>
                <a:lnTo>
                  <a:pt x="189391" y="364034"/>
                </a:lnTo>
                <a:lnTo>
                  <a:pt x="152123" y="336741"/>
                </a:lnTo>
                <a:lnTo>
                  <a:pt x="132419" y="306247"/>
                </a:lnTo>
                <a:lnTo>
                  <a:pt x="126655" y="268913"/>
                </a:lnTo>
                <a:lnTo>
                  <a:pt x="130907" y="236276"/>
                </a:lnTo>
                <a:lnTo>
                  <a:pt x="146481" y="206454"/>
                </a:lnTo>
                <a:lnTo>
                  <a:pt x="177601" y="184705"/>
                </a:lnTo>
                <a:lnTo>
                  <a:pt x="228495" y="176287"/>
                </a:lnTo>
                <a:lnTo>
                  <a:pt x="371972" y="176287"/>
                </a:lnTo>
                <a:lnTo>
                  <a:pt x="384941" y="142131"/>
                </a:lnTo>
                <a:lnTo>
                  <a:pt x="358966" y="128794"/>
                </a:lnTo>
                <a:lnTo>
                  <a:pt x="327458" y="117196"/>
                </a:lnTo>
                <a:lnTo>
                  <a:pt x="289696" y="108640"/>
                </a:lnTo>
                <a:lnTo>
                  <a:pt x="244955" y="104426"/>
                </a:lnTo>
                <a:lnTo>
                  <a:pt x="244955" y="0"/>
                </a:lnTo>
                <a:close/>
              </a:path>
              <a:path w="427354" h="884554">
                <a:moveTo>
                  <a:pt x="371972" y="176287"/>
                </a:moveTo>
                <a:lnTo>
                  <a:pt x="228495" y="176287"/>
                </a:lnTo>
                <a:lnTo>
                  <a:pt x="262636" y="178289"/>
                </a:lnTo>
                <a:lnTo>
                  <a:pt x="295946" y="185198"/>
                </a:lnTo>
                <a:lnTo>
                  <a:pt x="327901" y="196867"/>
                </a:lnTo>
                <a:lnTo>
                  <a:pt x="357978" y="213145"/>
                </a:lnTo>
                <a:lnTo>
                  <a:pt x="371972" y="176287"/>
                </a:lnTo>
                <a:close/>
              </a:path>
            </a:pathLst>
          </a:custGeom>
          <a:solidFill>
            <a:srgbClr val="79AC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138662" y="10454622"/>
            <a:ext cx="4789170" cy="854075"/>
          </a:xfrm>
          <a:custGeom>
            <a:avLst/>
            <a:gdLst/>
            <a:ahLst/>
            <a:cxnLst/>
            <a:rect l="l" t="t" r="r" b="b"/>
            <a:pathLst>
              <a:path w="4789169" h="854075">
                <a:moveTo>
                  <a:pt x="4788704" y="0"/>
                </a:moveTo>
                <a:lnTo>
                  <a:pt x="853934" y="0"/>
                </a:lnTo>
                <a:lnTo>
                  <a:pt x="0" y="853934"/>
                </a:lnTo>
                <a:lnTo>
                  <a:pt x="4788704" y="853934"/>
                </a:lnTo>
                <a:lnTo>
                  <a:pt x="4788704" y="0"/>
                </a:lnTo>
                <a:close/>
              </a:path>
            </a:pathLst>
          </a:custGeom>
          <a:solidFill>
            <a:srgbClr val="70A3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000084" y="9640120"/>
            <a:ext cx="6104255" cy="1668780"/>
          </a:xfrm>
          <a:custGeom>
            <a:avLst/>
            <a:gdLst/>
            <a:ahLst/>
            <a:cxnLst/>
            <a:rect l="l" t="t" r="r" b="b"/>
            <a:pathLst>
              <a:path w="6104255" h="1668779">
                <a:moveTo>
                  <a:pt x="6104016" y="0"/>
                </a:moveTo>
                <a:lnTo>
                  <a:pt x="1668436" y="0"/>
                </a:lnTo>
                <a:lnTo>
                  <a:pt x="0" y="1668436"/>
                </a:lnTo>
                <a:lnTo>
                  <a:pt x="6104016" y="1668436"/>
                </a:lnTo>
                <a:lnTo>
                  <a:pt x="6104016" y="0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0"/>
            <a:ext cx="20104100" cy="516890"/>
          </a:xfrm>
          <a:custGeom>
            <a:avLst/>
            <a:gdLst/>
            <a:ahLst/>
            <a:cxnLst/>
            <a:rect l="l" t="t" r="r" b="b"/>
            <a:pathLst>
              <a:path w="20104100" h="516890">
                <a:moveTo>
                  <a:pt x="0" y="0"/>
                </a:moveTo>
                <a:lnTo>
                  <a:pt x="20104099" y="0"/>
                </a:lnTo>
                <a:lnTo>
                  <a:pt x="20104099" y="516863"/>
                </a:lnTo>
                <a:lnTo>
                  <a:pt x="0" y="516863"/>
                </a:lnTo>
                <a:lnTo>
                  <a:pt x="0" y="0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37050" y="1980827"/>
            <a:ext cx="8186420" cy="2420150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2700" marR="5080">
              <a:lnSpc>
                <a:spcPts val="8109"/>
              </a:lnSpc>
              <a:spcBef>
                <a:spcPts val="1255"/>
              </a:spcBef>
            </a:pPr>
            <a:r>
              <a:rPr lang="en-IN" sz="7650" b="1" dirty="0">
                <a:solidFill>
                  <a:schemeClr val="tx2">
                    <a:lumMod val="75000"/>
                  </a:schemeClr>
                </a:solidFill>
                <a:latin typeface="Poppins SemiBold"/>
                <a:cs typeface="Poppins SemiBold"/>
              </a:rPr>
              <a:t>Regional</a:t>
            </a:r>
          </a:p>
          <a:p>
            <a:pPr marL="12700" marR="5080">
              <a:lnSpc>
                <a:spcPts val="8109"/>
              </a:lnSpc>
              <a:spcBef>
                <a:spcPts val="1255"/>
              </a:spcBef>
            </a:pPr>
            <a:r>
              <a:rPr lang="en-IN" sz="7650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/>
                <a:cs typeface="Poppins SemiBold"/>
              </a:rPr>
              <a:t>Performance</a:t>
            </a:r>
          </a:p>
        </p:txBody>
      </p:sp>
      <p:sp>
        <p:nvSpPr>
          <p:cNvPr id="4" name="object 4"/>
          <p:cNvSpPr/>
          <p:nvPr/>
        </p:nvSpPr>
        <p:spPr>
          <a:xfrm>
            <a:off x="1670050" y="3000817"/>
            <a:ext cx="1858530" cy="1855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C3DCC1-0312-46C0-8A1F-60BDEE8BB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7" t="-636" r="-1594" b="8445"/>
          <a:stretch/>
        </p:blipFill>
        <p:spPr>
          <a:xfrm>
            <a:off x="11156950" y="869152"/>
            <a:ext cx="8382000" cy="5238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FE4723-DE3B-47B4-8CCB-65B80A002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419" y="5915282"/>
            <a:ext cx="7138030" cy="2057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11369-457E-42B2-9D47-A355A5B7F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6450" y="466522"/>
            <a:ext cx="8078327" cy="5258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6DB0C5-E0FE-43FC-A9E1-9DC9D97ABA23}"/>
              </a:ext>
            </a:extLst>
          </p:cNvPr>
          <p:cNvSpPr txBox="1"/>
          <p:nvPr/>
        </p:nvSpPr>
        <p:spPr>
          <a:xfrm>
            <a:off x="1365250" y="5844181"/>
            <a:ext cx="14551204" cy="4257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400" spc="10" dirty="0">
                <a:solidFill>
                  <a:srgbClr val="181818"/>
                </a:solidFill>
                <a:latin typeface="Poppins"/>
                <a:cs typeface="Poppins"/>
              </a:rPr>
              <a:t>Germany led in overall sales and profit, driven by strong demand and high-margin products.</a:t>
            </a: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endParaRPr lang="en-US" sz="2400" spc="10" dirty="0">
              <a:solidFill>
                <a:srgbClr val="181818"/>
              </a:solidFill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400" spc="10" dirty="0">
                <a:solidFill>
                  <a:srgbClr val="181818"/>
                </a:solidFill>
                <a:latin typeface="Poppins"/>
                <a:cs typeface="Poppins"/>
              </a:rPr>
              <a:t>France ranked second, showing consistent growth and solid performance across all quarters.</a:t>
            </a: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endParaRPr lang="en-US" sz="2400" spc="10" dirty="0">
              <a:solidFill>
                <a:srgbClr val="181818"/>
              </a:solidFill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400" spc="10" dirty="0">
                <a:solidFill>
                  <a:srgbClr val="181818"/>
                </a:solidFill>
                <a:latin typeface="Poppins"/>
                <a:cs typeface="Poppins"/>
              </a:rPr>
              <a:t>Canada showed notable profitability, with efficient operations and low discount rates.</a:t>
            </a: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endParaRPr lang="en-US" sz="2400" spc="10" dirty="0">
              <a:solidFill>
                <a:srgbClr val="181818"/>
              </a:solidFill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400" spc="10" dirty="0">
                <a:solidFill>
                  <a:srgbClr val="181818"/>
                </a:solidFill>
                <a:latin typeface="Poppins"/>
                <a:cs typeface="Poppins"/>
              </a:rPr>
              <a:t>USA contributed the highest sales volume, though profit margins were slightly lower due to higher operational costs.</a:t>
            </a: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endParaRPr lang="en-US" sz="2400" spc="10" dirty="0">
              <a:solidFill>
                <a:srgbClr val="181818"/>
              </a:solidFill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400" spc="10" dirty="0">
                <a:solidFill>
                  <a:srgbClr val="181818"/>
                </a:solidFill>
                <a:latin typeface="Poppins"/>
                <a:cs typeface="Poppins"/>
              </a:rPr>
              <a:t>Asia-Pacific regions showed emerging potential, indicating opportunities for expansion and targeted strategies. In North America and Europe showing consistent profitability.</a:t>
            </a:r>
            <a:endParaRPr lang="en-US" sz="2400" dirty="0">
              <a:latin typeface="Poppins"/>
              <a:cs typeface="Poppin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86031" y="10293716"/>
            <a:ext cx="4949825" cy="1015365"/>
          </a:xfrm>
          <a:custGeom>
            <a:avLst/>
            <a:gdLst/>
            <a:ahLst/>
            <a:cxnLst/>
            <a:rect l="l" t="t" r="r" b="b"/>
            <a:pathLst>
              <a:path w="4949825" h="1015365">
                <a:moveTo>
                  <a:pt x="4949608" y="0"/>
                </a:moveTo>
                <a:lnTo>
                  <a:pt x="1014848" y="0"/>
                </a:lnTo>
                <a:lnTo>
                  <a:pt x="0" y="1014838"/>
                </a:lnTo>
                <a:lnTo>
                  <a:pt x="4949608" y="1014838"/>
                </a:lnTo>
                <a:lnTo>
                  <a:pt x="4949608" y="0"/>
                </a:lnTo>
                <a:close/>
              </a:path>
            </a:pathLst>
          </a:custGeom>
          <a:solidFill>
            <a:srgbClr val="70A3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250" y="2697130"/>
            <a:ext cx="10029266" cy="2335511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 marR="5080">
              <a:lnSpc>
                <a:spcPts val="8390"/>
              </a:lnSpc>
              <a:spcBef>
                <a:spcPts val="1300"/>
              </a:spcBef>
            </a:pPr>
            <a:r>
              <a:rPr lang="en-US" sz="7900" spc="10" dirty="0"/>
              <a:t>Product Segment Analysis</a:t>
            </a:r>
            <a:endParaRPr sz="7900" dirty="0"/>
          </a:p>
        </p:txBody>
      </p:sp>
      <p:sp>
        <p:nvSpPr>
          <p:cNvPr id="4" name="object 4"/>
          <p:cNvSpPr txBox="1"/>
          <p:nvPr/>
        </p:nvSpPr>
        <p:spPr>
          <a:xfrm>
            <a:off x="908050" y="5789235"/>
            <a:ext cx="10121725" cy="419409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sz="2800" spc="10" dirty="0">
                <a:solidFill>
                  <a:srgbClr val="181818"/>
                </a:solidFill>
                <a:latin typeface="Poppins"/>
                <a:cs typeface="Poppins"/>
              </a:rPr>
              <a:t>In</a:t>
            </a:r>
            <a:r>
              <a:rPr lang="en-US" sz="2800" spc="10" dirty="0">
                <a:solidFill>
                  <a:srgbClr val="181818"/>
                </a:solidFill>
                <a:latin typeface="Poppins"/>
                <a:cs typeface="Poppins"/>
              </a:rPr>
              <a:t> Product Paseo and VTT are Top Selling Products .</a:t>
            </a:r>
          </a:p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181818"/>
                </a:solidFill>
                <a:latin typeface="Poppins"/>
                <a:cs typeface="Poppins"/>
              </a:rPr>
              <a:t>Products generated a max of $33M Sales in a Year</a:t>
            </a:r>
          </a:p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181818"/>
                </a:solidFill>
                <a:latin typeface="Poppins"/>
                <a:cs typeface="Poppins"/>
              </a:rPr>
              <a:t>Midmarket and Government customer segments displayed the highest profitability, suggesting focus areas for strategic growth. </a:t>
            </a:r>
          </a:p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181818"/>
                </a:solidFill>
                <a:latin typeface="Poppins"/>
                <a:cs typeface="Poppins"/>
              </a:rPr>
              <a:t>Midmarket and Channel Partners showing very less Profitability.</a:t>
            </a:r>
          </a:p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181818"/>
                </a:solidFill>
                <a:latin typeface="Poppins"/>
                <a:cs typeface="Poppins"/>
              </a:rPr>
              <a:t>Carretera and Montana had lower revenue impact.</a:t>
            </a:r>
          </a:p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2400" spc="10" dirty="0">
              <a:solidFill>
                <a:srgbClr val="181818"/>
              </a:solidFill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1850" dirty="0">
              <a:latin typeface="Poppins"/>
              <a:cs typeface="Poppi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4433570" cy="1316355"/>
          </a:xfrm>
          <a:custGeom>
            <a:avLst/>
            <a:gdLst/>
            <a:ahLst/>
            <a:cxnLst/>
            <a:rect l="l" t="t" r="r" b="b"/>
            <a:pathLst>
              <a:path w="4433570" h="1316355">
                <a:moveTo>
                  <a:pt x="4433341" y="0"/>
                </a:moveTo>
                <a:lnTo>
                  <a:pt x="0" y="0"/>
                </a:lnTo>
                <a:lnTo>
                  <a:pt x="0" y="1316054"/>
                </a:lnTo>
                <a:lnTo>
                  <a:pt x="3117297" y="1316054"/>
                </a:lnTo>
                <a:lnTo>
                  <a:pt x="4433341" y="0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47460" y="9479218"/>
            <a:ext cx="6256655" cy="1829435"/>
          </a:xfrm>
          <a:custGeom>
            <a:avLst/>
            <a:gdLst/>
            <a:ahLst/>
            <a:cxnLst/>
            <a:rect l="l" t="t" r="r" b="b"/>
            <a:pathLst>
              <a:path w="6256655" h="1829434">
                <a:moveTo>
                  <a:pt x="6256636" y="0"/>
                </a:moveTo>
                <a:lnTo>
                  <a:pt x="1829336" y="0"/>
                </a:lnTo>
                <a:lnTo>
                  <a:pt x="0" y="1829336"/>
                </a:lnTo>
                <a:lnTo>
                  <a:pt x="6256636" y="1829336"/>
                </a:lnTo>
                <a:lnTo>
                  <a:pt x="6256636" y="0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75492" y="3104615"/>
            <a:ext cx="650875" cy="4188460"/>
          </a:xfrm>
          <a:custGeom>
            <a:avLst/>
            <a:gdLst/>
            <a:ahLst/>
            <a:cxnLst/>
            <a:rect l="l" t="t" r="r" b="b"/>
            <a:pathLst>
              <a:path w="650875" h="4188459">
                <a:moveTo>
                  <a:pt x="52689" y="1371"/>
                </a:moveTo>
                <a:lnTo>
                  <a:pt x="25235" y="4573"/>
                </a:lnTo>
                <a:lnTo>
                  <a:pt x="9248" y="17538"/>
                </a:lnTo>
                <a:lnTo>
                  <a:pt x="1809" y="41231"/>
                </a:lnTo>
                <a:lnTo>
                  <a:pt x="0" y="76615"/>
                </a:lnTo>
                <a:lnTo>
                  <a:pt x="561" y="1242789"/>
                </a:lnTo>
                <a:lnTo>
                  <a:pt x="659" y="4183579"/>
                </a:lnTo>
                <a:lnTo>
                  <a:pt x="100607" y="4186083"/>
                </a:lnTo>
                <a:lnTo>
                  <a:pt x="300511" y="4188006"/>
                </a:lnTo>
                <a:lnTo>
                  <a:pt x="650357" y="4184574"/>
                </a:lnTo>
                <a:lnTo>
                  <a:pt x="650503" y="5382"/>
                </a:lnTo>
                <a:lnTo>
                  <a:pt x="564390" y="3346"/>
                </a:lnTo>
                <a:lnTo>
                  <a:pt x="148915" y="3346"/>
                </a:lnTo>
                <a:lnTo>
                  <a:pt x="100793" y="2791"/>
                </a:lnTo>
                <a:lnTo>
                  <a:pt x="52689" y="1371"/>
                </a:lnTo>
                <a:close/>
              </a:path>
              <a:path w="650875" h="4188459">
                <a:moveTo>
                  <a:pt x="422803" y="0"/>
                </a:moveTo>
                <a:lnTo>
                  <a:pt x="389653" y="722"/>
                </a:lnTo>
                <a:lnTo>
                  <a:pt x="148915" y="3346"/>
                </a:lnTo>
                <a:lnTo>
                  <a:pt x="564390" y="3346"/>
                </a:lnTo>
                <a:lnTo>
                  <a:pt x="422803" y="0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52975" y="4028330"/>
            <a:ext cx="655955" cy="3261995"/>
          </a:xfrm>
          <a:custGeom>
            <a:avLst/>
            <a:gdLst/>
            <a:ahLst/>
            <a:cxnLst/>
            <a:rect l="l" t="t" r="r" b="b"/>
            <a:pathLst>
              <a:path w="655955" h="3261995">
                <a:moveTo>
                  <a:pt x="69380" y="0"/>
                </a:moveTo>
                <a:lnTo>
                  <a:pt x="15678" y="17659"/>
                </a:lnTo>
                <a:lnTo>
                  <a:pt x="8866" y="58327"/>
                </a:lnTo>
                <a:lnTo>
                  <a:pt x="7141" y="137315"/>
                </a:lnTo>
                <a:lnTo>
                  <a:pt x="6882" y="190313"/>
                </a:lnTo>
                <a:lnTo>
                  <a:pt x="7202" y="243361"/>
                </a:lnTo>
                <a:lnTo>
                  <a:pt x="7795" y="296433"/>
                </a:lnTo>
                <a:lnTo>
                  <a:pt x="8356" y="349506"/>
                </a:lnTo>
                <a:lnTo>
                  <a:pt x="8580" y="402553"/>
                </a:lnTo>
                <a:lnTo>
                  <a:pt x="8161" y="455550"/>
                </a:lnTo>
                <a:lnTo>
                  <a:pt x="6795" y="508472"/>
                </a:lnTo>
                <a:lnTo>
                  <a:pt x="4176" y="561294"/>
                </a:lnTo>
                <a:lnTo>
                  <a:pt x="0" y="613991"/>
                </a:lnTo>
                <a:lnTo>
                  <a:pt x="8844" y="662011"/>
                </a:lnTo>
                <a:lnTo>
                  <a:pt x="9430" y="711882"/>
                </a:lnTo>
                <a:lnTo>
                  <a:pt x="7505" y="762317"/>
                </a:lnTo>
                <a:lnTo>
                  <a:pt x="8816" y="812027"/>
                </a:lnTo>
                <a:lnTo>
                  <a:pt x="7518" y="3114219"/>
                </a:lnTo>
                <a:lnTo>
                  <a:pt x="7278" y="3150937"/>
                </a:lnTo>
                <a:lnTo>
                  <a:pt x="6727" y="3187651"/>
                </a:lnTo>
                <a:lnTo>
                  <a:pt x="6042" y="3224365"/>
                </a:lnTo>
                <a:lnTo>
                  <a:pt x="5402" y="3261083"/>
                </a:lnTo>
                <a:lnTo>
                  <a:pt x="655163" y="3261691"/>
                </a:lnTo>
                <a:lnTo>
                  <a:pt x="655456" y="3591"/>
                </a:lnTo>
                <a:lnTo>
                  <a:pt x="134770" y="3287"/>
                </a:lnTo>
                <a:lnTo>
                  <a:pt x="97127" y="2083"/>
                </a:lnTo>
                <a:lnTo>
                  <a:pt x="83254" y="735"/>
                </a:lnTo>
                <a:lnTo>
                  <a:pt x="76316" y="187"/>
                </a:lnTo>
                <a:lnTo>
                  <a:pt x="69380" y="0"/>
                </a:lnTo>
                <a:close/>
              </a:path>
            </a:pathLst>
          </a:custGeom>
          <a:solidFill>
            <a:srgbClr val="70A3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025854" y="3106947"/>
            <a:ext cx="233679" cy="4183379"/>
          </a:xfrm>
          <a:custGeom>
            <a:avLst/>
            <a:gdLst/>
            <a:ahLst/>
            <a:cxnLst/>
            <a:rect l="l" t="t" r="r" b="b"/>
            <a:pathLst>
              <a:path w="233680" h="4183379">
                <a:moveTo>
                  <a:pt x="206014" y="0"/>
                </a:moveTo>
                <a:lnTo>
                  <a:pt x="146" y="3047"/>
                </a:lnTo>
                <a:lnTo>
                  <a:pt x="0" y="4182239"/>
                </a:lnTo>
                <a:lnTo>
                  <a:pt x="233542" y="4182815"/>
                </a:lnTo>
                <a:lnTo>
                  <a:pt x="233218" y="81484"/>
                </a:lnTo>
                <a:lnTo>
                  <a:pt x="233104" y="70290"/>
                </a:lnTo>
                <a:lnTo>
                  <a:pt x="232924" y="59091"/>
                </a:lnTo>
                <a:lnTo>
                  <a:pt x="232917" y="47913"/>
                </a:lnTo>
                <a:lnTo>
                  <a:pt x="233322" y="36784"/>
                </a:lnTo>
                <a:lnTo>
                  <a:pt x="232582" y="19158"/>
                </a:lnTo>
                <a:lnTo>
                  <a:pt x="227753" y="7707"/>
                </a:lnTo>
                <a:lnTo>
                  <a:pt x="218882" y="1599"/>
                </a:lnTo>
                <a:lnTo>
                  <a:pt x="206014" y="0"/>
                </a:lnTo>
                <a:close/>
              </a:path>
            </a:pathLst>
          </a:custGeom>
          <a:solidFill>
            <a:srgbClr val="052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02091" y="3251782"/>
            <a:ext cx="7258684" cy="4635500"/>
          </a:xfrm>
          <a:custGeom>
            <a:avLst/>
            <a:gdLst/>
            <a:ahLst/>
            <a:cxnLst/>
            <a:rect l="l" t="t" r="r" b="b"/>
            <a:pathLst>
              <a:path w="7258684" h="4635500">
                <a:moveTo>
                  <a:pt x="620796" y="4102100"/>
                </a:moveTo>
                <a:lnTo>
                  <a:pt x="517012" y="4102100"/>
                </a:lnTo>
                <a:lnTo>
                  <a:pt x="530638" y="4114800"/>
                </a:lnTo>
                <a:lnTo>
                  <a:pt x="537675" y="4127500"/>
                </a:lnTo>
                <a:lnTo>
                  <a:pt x="539470" y="4140200"/>
                </a:lnTo>
                <a:lnTo>
                  <a:pt x="538866" y="4191000"/>
                </a:lnTo>
                <a:lnTo>
                  <a:pt x="538474" y="4241800"/>
                </a:lnTo>
                <a:lnTo>
                  <a:pt x="538258" y="4292600"/>
                </a:lnTo>
                <a:lnTo>
                  <a:pt x="538207" y="4394200"/>
                </a:lnTo>
                <a:lnTo>
                  <a:pt x="538532" y="4559300"/>
                </a:lnTo>
                <a:lnTo>
                  <a:pt x="538601" y="4610100"/>
                </a:lnTo>
                <a:lnTo>
                  <a:pt x="538227" y="4622800"/>
                </a:lnTo>
                <a:lnTo>
                  <a:pt x="539732" y="4635500"/>
                </a:lnTo>
                <a:lnTo>
                  <a:pt x="591378" y="4635500"/>
                </a:lnTo>
                <a:lnTo>
                  <a:pt x="594491" y="4622800"/>
                </a:lnTo>
                <a:lnTo>
                  <a:pt x="594798" y="4610100"/>
                </a:lnTo>
                <a:lnTo>
                  <a:pt x="594656" y="4559300"/>
                </a:lnTo>
                <a:lnTo>
                  <a:pt x="594561" y="4508500"/>
                </a:lnTo>
                <a:lnTo>
                  <a:pt x="594526" y="4165600"/>
                </a:lnTo>
                <a:lnTo>
                  <a:pt x="595499" y="4127500"/>
                </a:lnTo>
                <a:lnTo>
                  <a:pt x="602310" y="4114800"/>
                </a:lnTo>
                <a:lnTo>
                  <a:pt x="620796" y="4102100"/>
                </a:lnTo>
                <a:close/>
              </a:path>
              <a:path w="7258684" h="4635500">
                <a:moveTo>
                  <a:pt x="7254082" y="4051300"/>
                </a:moveTo>
                <a:lnTo>
                  <a:pt x="3754" y="4051300"/>
                </a:lnTo>
                <a:lnTo>
                  <a:pt x="0" y="4076700"/>
                </a:lnTo>
                <a:lnTo>
                  <a:pt x="4883" y="4102100"/>
                </a:lnTo>
                <a:lnTo>
                  <a:pt x="7252753" y="4102100"/>
                </a:lnTo>
                <a:lnTo>
                  <a:pt x="7258470" y="4076700"/>
                </a:lnTo>
                <a:lnTo>
                  <a:pt x="7254082" y="4051300"/>
                </a:lnTo>
                <a:close/>
              </a:path>
              <a:path w="7258684" h="4635500">
                <a:moveTo>
                  <a:pt x="585387" y="0"/>
                </a:moveTo>
                <a:lnTo>
                  <a:pt x="539719" y="0"/>
                </a:lnTo>
                <a:lnTo>
                  <a:pt x="535466" y="12700"/>
                </a:lnTo>
                <a:lnTo>
                  <a:pt x="537388" y="25400"/>
                </a:lnTo>
                <a:lnTo>
                  <a:pt x="539376" y="50800"/>
                </a:lnTo>
                <a:lnTo>
                  <a:pt x="538840" y="914400"/>
                </a:lnTo>
                <a:lnTo>
                  <a:pt x="538633" y="2209800"/>
                </a:lnTo>
                <a:lnTo>
                  <a:pt x="538521" y="3683000"/>
                </a:lnTo>
                <a:lnTo>
                  <a:pt x="538646" y="3784600"/>
                </a:lnTo>
                <a:lnTo>
                  <a:pt x="538846" y="3886200"/>
                </a:lnTo>
                <a:lnTo>
                  <a:pt x="539135" y="3987800"/>
                </a:lnTo>
                <a:lnTo>
                  <a:pt x="537062" y="4013200"/>
                </a:lnTo>
                <a:lnTo>
                  <a:pt x="528919" y="4038600"/>
                </a:lnTo>
                <a:lnTo>
                  <a:pt x="512152" y="4051300"/>
                </a:lnTo>
                <a:lnTo>
                  <a:pt x="618195" y="4051300"/>
                </a:lnTo>
                <a:lnTo>
                  <a:pt x="601818" y="4038600"/>
                </a:lnTo>
                <a:lnTo>
                  <a:pt x="593747" y="4025900"/>
                </a:lnTo>
                <a:lnTo>
                  <a:pt x="594086" y="4000500"/>
                </a:lnTo>
                <a:lnTo>
                  <a:pt x="595359" y="3987800"/>
                </a:lnTo>
                <a:lnTo>
                  <a:pt x="595678" y="3975100"/>
                </a:lnTo>
                <a:lnTo>
                  <a:pt x="595709" y="3848100"/>
                </a:lnTo>
                <a:lnTo>
                  <a:pt x="594858" y="3581400"/>
                </a:lnTo>
                <a:lnTo>
                  <a:pt x="594589" y="3467100"/>
                </a:lnTo>
                <a:lnTo>
                  <a:pt x="593263" y="3441700"/>
                </a:lnTo>
                <a:lnTo>
                  <a:pt x="591402" y="3416300"/>
                </a:lnTo>
                <a:lnTo>
                  <a:pt x="592040" y="3403600"/>
                </a:lnTo>
                <a:lnTo>
                  <a:pt x="598212" y="3378200"/>
                </a:lnTo>
                <a:lnTo>
                  <a:pt x="613765" y="3365500"/>
                </a:lnTo>
                <a:lnTo>
                  <a:pt x="703920" y="3365500"/>
                </a:lnTo>
                <a:lnTo>
                  <a:pt x="705540" y="3352800"/>
                </a:lnTo>
                <a:lnTo>
                  <a:pt x="705737" y="3340100"/>
                </a:lnTo>
                <a:lnTo>
                  <a:pt x="705581" y="3327400"/>
                </a:lnTo>
                <a:lnTo>
                  <a:pt x="703139" y="3327400"/>
                </a:lnTo>
                <a:lnTo>
                  <a:pt x="696651" y="3314700"/>
                </a:lnTo>
                <a:lnTo>
                  <a:pt x="602308" y="3314700"/>
                </a:lnTo>
                <a:lnTo>
                  <a:pt x="595378" y="3289300"/>
                </a:lnTo>
                <a:lnTo>
                  <a:pt x="593584" y="3276600"/>
                </a:lnTo>
                <a:lnTo>
                  <a:pt x="594046" y="3225800"/>
                </a:lnTo>
                <a:lnTo>
                  <a:pt x="594377" y="3175000"/>
                </a:lnTo>
                <a:lnTo>
                  <a:pt x="594597" y="3124200"/>
                </a:lnTo>
                <a:lnTo>
                  <a:pt x="594723" y="3073400"/>
                </a:lnTo>
                <a:lnTo>
                  <a:pt x="594769" y="2971800"/>
                </a:lnTo>
                <a:lnTo>
                  <a:pt x="594562" y="2768600"/>
                </a:lnTo>
                <a:lnTo>
                  <a:pt x="594557" y="2717800"/>
                </a:lnTo>
                <a:lnTo>
                  <a:pt x="593298" y="2692400"/>
                </a:lnTo>
                <a:lnTo>
                  <a:pt x="591447" y="2667000"/>
                </a:lnTo>
                <a:lnTo>
                  <a:pt x="591922" y="2654300"/>
                </a:lnTo>
                <a:lnTo>
                  <a:pt x="597636" y="2628900"/>
                </a:lnTo>
                <a:lnTo>
                  <a:pt x="613362" y="2616200"/>
                </a:lnTo>
                <a:lnTo>
                  <a:pt x="702970" y="2616200"/>
                </a:lnTo>
                <a:lnTo>
                  <a:pt x="705463" y="2603500"/>
                </a:lnTo>
                <a:lnTo>
                  <a:pt x="705758" y="2590800"/>
                </a:lnTo>
                <a:lnTo>
                  <a:pt x="705576" y="2578100"/>
                </a:lnTo>
                <a:lnTo>
                  <a:pt x="703811" y="2578100"/>
                </a:lnTo>
                <a:lnTo>
                  <a:pt x="698001" y="2565400"/>
                </a:lnTo>
                <a:lnTo>
                  <a:pt x="615387" y="2565400"/>
                </a:lnTo>
                <a:lnTo>
                  <a:pt x="601617" y="2552700"/>
                </a:lnTo>
                <a:lnTo>
                  <a:pt x="595194" y="2540000"/>
                </a:lnTo>
                <a:lnTo>
                  <a:pt x="593730" y="2514600"/>
                </a:lnTo>
                <a:lnTo>
                  <a:pt x="594119" y="2463800"/>
                </a:lnTo>
                <a:lnTo>
                  <a:pt x="594398" y="2413000"/>
                </a:lnTo>
                <a:lnTo>
                  <a:pt x="594584" y="2362200"/>
                </a:lnTo>
                <a:lnTo>
                  <a:pt x="594691" y="2311400"/>
                </a:lnTo>
                <a:lnTo>
                  <a:pt x="594733" y="2209800"/>
                </a:lnTo>
                <a:lnTo>
                  <a:pt x="594555" y="2006600"/>
                </a:lnTo>
                <a:lnTo>
                  <a:pt x="594547" y="1955800"/>
                </a:lnTo>
                <a:lnTo>
                  <a:pt x="595795" y="1905000"/>
                </a:lnTo>
                <a:lnTo>
                  <a:pt x="604458" y="1879600"/>
                </a:lnTo>
                <a:lnTo>
                  <a:pt x="627931" y="1866900"/>
                </a:lnTo>
                <a:lnTo>
                  <a:pt x="699619" y="1866900"/>
                </a:lnTo>
                <a:lnTo>
                  <a:pt x="704613" y="1854200"/>
                </a:lnTo>
                <a:lnTo>
                  <a:pt x="705627" y="1854200"/>
                </a:lnTo>
                <a:lnTo>
                  <a:pt x="705527" y="1828800"/>
                </a:lnTo>
                <a:lnTo>
                  <a:pt x="703227" y="1816100"/>
                </a:lnTo>
                <a:lnTo>
                  <a:pt x="614805" y="1816100"/>
                </a:lnTo>
                <a:lnTo>
                  <a:pt x="601999" y="1803400"/>
                </a:lnTo>
                <a:lnTo>
                  <a:pt x="595433" y="1790700"/>
                </a:lnTo>
                <a:lnTo>
                  <a:pt x="593699" y="1778000"/>
                </a:lnTo>
                <a:lnTo>
                  <a:pt x="594091" y="1727200"/>
                </a:lnTo>
                <a:lnTo>
                  <a:pt x="594374" y="1676400"/>
                </a:lnTo>
                <a:lnTo>
                  <a:pt x="594564" y="1625600"/>
                </a:lnTo>
                <a:lnTo>
                  <a:pt x="594676" y="1562100"/>
                </a:lnTo>
                <a:lnTo>
                  <a:pt x="594725" y="1460500"/>
                </a:lnTo>
                <a:lnTo>
                  <a:pt x="594549" y="1257300"/>
                </a:lnTo>
                <a:lnTo>
                  <a:pt x="594536" y="1206500"/>
                </a:lnTo>
                <a:lnTo>
                  <a:pt x="595843" y="1155700"/>
                </a:lnTo>
                <a:lnTo>
                  <a:pt x="604943" y="1130300"/>
                </a:lnTo>
                <a:lnTo>
                  <a:pt x="629630" y="1117600"/>
                </a:lnTo>
                <a:lnTo>
                  <a:pt x="695955" y="1117600"/>
                </a:lnTo>
                <a:lnTo>
                  <a:pt x="702843" y="1104900"/>
                </a:lnTo>
                <a:lnTo>
                  <a:pt x="705383" y="1104900"/>
                </a:lnTo>
                <a:lnTo>
                  <a:pt x="705905" y="1092200"/>
                </a:lnTo>
                <a:lnTo>
                  <a:pt x="705349" y="1079500"/>
                </a:lnTo>
                <a:lnTo>
                  <a:pt x="702240" y="1066800"/>
                </a:lnTo>
                <a:lnTo>
                  <a:pt x="621219" y="1066800"/>
                </a:lnTo>
                <a:lnTo>
                  <a:pt x="604755" y="1054100"/>
                </a:lnTo>
                <a:lnTo>
                  <a:pt x="595671" y="1041400"/>
                </a:lnTo>
                <a:lnTo>
                  <a:pt x="593196" y="1016000"/>
                </a:lnTo>
                <a:lnTo>
                  <a:pt x="593931" y="965200"/>
                </a:lnTo>
                <a:lnTo>
                  <a:pt x="594441" y="914400"/>
                </a:lnTo>
                <a:lnTo>
                  <a:pt x="594761" y="863600"/>
                </a:lnTo>
                <a:lnTo>
                  <a:pt x="594928" y="812800"/>
                </a:lnTo>
                <a:lnTo>
                  <a:pt x="594944" y="711200"/>
                </a:lnTo>
                <a:lnTo>
                  <a:pt x="594776" y="609600"/>
                </a:lnTo>
                <a:lnTo>
                  <a:pt x="594809" y="469900"/>
                </a:lnTo>
                <a:lnTo>
                  <a:pt x="593197" y="444500"/>
                </a:lnTo>
                <a:lnTo>
                  <a:pt x="590928" y="419100"/>
                </a:lnTo>
                <a:lnTo>
                  <a:pt x="592089" y="393700"/>
                </a:lnTo>
                <a:lnTo>
                  <a:pt x="600767" y="368300"/>
                </a:lnTo>
                <a:lnTo>
                  <a:pt x="694661" y="368300"/>
                </a:lnTo>
                <a:lnTo>
                  <a:pt x="701952" y="355600"/>
                </a:lnTo>
                <a:lnTo>
                  <a:pt x="705104" y="355600"/>
                </a:lnTo>
                <a:lnTo>
                  <a:pt x="706093" y="342900"/>
                </a:lnTo>
                <a:lnTo>
                  <a:pt x="705147" y="330200"/>
                </a:lnTo>
                <a:lnTo>
                  <a:pt x="700694" y="317500"/>
                </a:lnTo>
                <a:lnTo>
                  <a:pt x="613359" y="317500"/>
                </a:lnTo>
                <a:lnTo>
                  <a:pt x="601284" y="304800"/>
                </a:lnTo>
                <a:lnTo>
                  <a:pt x="595159" y="292100"/>
                </a:lnTo>
                <a:lnTo>
                  <a:pt x="593782" y="266700"/>
                </a:lnTo>
                <a:lnTo>
                  <a:pt x="594501" y="228600"/>
                </a:lnTo>
                <a:lnTo>
                  <a:pt x="594476" y="177800"/>
                </a:lnTo>
                <a:lnTo>
                  <a:pt x="594358" y="76200"/>
                </a:lnTo>
                <a:lnTo>
                  <a:pt x="595343" y="25400"/>
                </a:lnTo>
                <a:lnTo>
                  <a:pt x="593140" y="12700"/>
                </a:lnTo>
                <a:lnTo>
                  <a:pt x="585387" y="0"/>
                </a:lnTo>
                <a:close/>
              </a:path>
              <a:path w="7258684" h="4635500">
                <a:moveTo>
                  <a:pt x="1606055" y="4038600"/>
                </a:moveTo>
                <a:lnTo>
                  <a:pt x="747238" y="4038600"/>
                </a:lnTo>
                <a:lnTo>
                  <a:pt x="694999" y="4051300"/>
                </a:lnTo>
                <a:lnTo>
                  <a:pt x="1842299" y="4051300"/>
                </a:lnTo>
                <a:lnTo>
                  <a:pt x="1606055" y="4038600"/>
                </a:lnTo>
                <a:close/>
              </a:path>
              <a:path w="7258684" h="4635500">
                <a:moveTo>
                  <a:pt x="4566730" y="4038600"/>
                </a:moveTo>
                <a:lnTo>
                  <a:pt x="2159243" y="4038600"/>
                </a:lnTo>
                <a:lnTo>
                  <a:pt x="1842299" y="4051300"/>
                </a:lnTo>
                <a:lnTo>
                  <a:pt x="5453048" y="4051300"/>
                </a:lnTo>
                <a:lnTo>
                  <a:pt x="4566730" y="4038600"/>
                </a:lnTo>
                <a:close/>
              </a:path>
              <a:path w="7258684" h="4635500">
                <a:moveTo>
                  <a:pt x="5774054" y="4038600"/>
                </a:moveTo>
                <a:lnTo>
                  <a:pt x="5453048" y="4051300"/>
                </a:lnTo>
                <a:lnTo>
                  <a:pt x="5824029" y="4051300"/>
                </a:lnTo>
                <a:lnTo>
                  <a:pt x="5774054" y="4038600"/>
                </a:lnTo>
                <a:close/>
              </a:path>
              <a:path w="7258684" h="4635500">
                <a:moveTo>
                  <a:pt x="6423762" y="4038600"/>
                </a:moveTo>
                <a:lnTo>
                  <a:pt x="6373782" y="4051300"/>
                </a:lnTo>
                <a:lnTo>
                  <a:pt x="6657305" y="4051300"/>
                </a:lnTo>
                <a:lnTo>
                  <a:pt x="6423762" y="4038600"/>
                </a:lnTo>
                <a:close/>
              </a:path>
              <a:path w="7258684" h="4635500">
                <a:moveTo>
                  <a:pt x="644209" y="304800"/>
                </a:moveTo>
                <a:lnTo>
                  <a:pt x="632588" y="317500"/>
                </a:lnTo>
                <a:lnTo>
                  <a:pt x="655935" y="317500"/>
                </a:lnTo>
                <a:lnTo>
                  <a:pt x="644209" y="304800"/>
                </a:lnTo>
                <a:close/>
              </a:path>
            </a:pathLst>
          </a:custGeom>
          <a:solidFill>
            <a:srgbClr val="0815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08147" y="4026148"/>
            <a:ext cx="236854" cy="3264535"/>
          </a:xfrm>
          <a:custGeom>
            <a:avLst/>
            <a:gdLst/>
            <a:ahLst/>
            <a:cxnLst/>
            <a:rect l="l" t="t" r="r" b="b"/>
            <a:pathLst>
              <a:path w="236855" h="3264534">
                <a:moveTo>
                  <a:pt x="196789" y="0"/>
                </a:moveTo>
                <a:lnTo>
                  <a:pt x="147707" y="3587"/>
                </a:lnTo>
                <a:lnTo>
                  <a:pt x="98579" y="4926"/>
                </a:lnTo>
                <a:lnTo>
                  <a:pt x="282" y="5769"/>
                </a:lnTo>
                <a:lnTo>
                  <a:pt x="0" y="3263879"/>
                </a:lnTo>
                <a:lnTo>
                  <a:pt x="236244" y="3264424"/>
                </a:lnTo>
                <a:lnTo>
                  <a:pt x="234708" y="2291906"/>
                </a:lnTo>
                <a:lnTo>
                  <a:pt x="234095" y="1780049"/>
                </a:lnTo>
                <a:lnTo>
                  <a:pt x="233802" y="1319306"/>
                </a:lnTo>
                <a:lnTo>
                  <a:pt x="233855" y="602565"/>
                </a:lnTo>
                <a:lnTo>
                  <a:pt x="234095" y="346589"/>
                </a:lnTo>
                <a:lnTo>
                  <a:pt x="234485" y="90615"/>
                </a:lnTo>
                <a:lnTo>
                  <a:pt x="233245" y="48813"/>
                </a:lnTo>
                <a:lnTo>
                  <a:pt x="227951" y="19882"/>
                </a:lnTo>
                <a:lnTo>
                  <a:pt x="216500" y="3664"/>
                </a:lnTo>
                <a:lnTo>
                  <a:pt x="196789" y="0"/>
                </a:lnTo>
                <a:close/>
              </a:path>
            </a:pathLst>
          </a:custGeom>
          <a:solidFill>
            <a:srgbClr val="4B81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967301" y="6175842"/>
            <a:ext cx="650240" cy="1115060"/>
          </a:xfrm>
          <a:custGeom>
            <a:avLst/>
            <a:gdLst/>
            <a:ahLst/>
            <a:cxnLst/>
            <a:rect l="l" t="t" r="r" b="b"/>
            <a:pathLst>
              <a:path w="650240" h="1115059">
                <a:moveTo>
                  <a:pt x="59966" y="0"/>
                </a:moveTo>
                <a:lnTo>
                  <a:pt x="8514" y="3188"/>
                </a:lnTo>
                <a:lnTo>
                  <a:pt x="1120" y="1075590"/>
                </a:lnTo>
                <a:lnTo>
                  <a:pt x="995" y="1085257"/>
                </a:lnTo>
                <a:lnTo>
                  <a:pt x="701" y="1094924"/>
                </a:lnTo>
                <a:lnTo>
                  <a:pt x="337" y="1104592"/>
                </a:lnTo>
                <a:lnTo>
                  <a:pt x="0" y="1114259"/>
                </a:lnTo>
                <a:lnTo>
                  <a:pt x="649676" y="1114479"/>
                </a:lnTo>
                <a:lnTo>
                  <a:pt x="650179" y="617"/>
                </a:lnTo>
                <a:lnTo>
                  <a:pt x="59966" y="0"/>
                </a:lnTo>
                <a:close/>
              </a:path>
            </a:pathLst>
          </a:custGeom>
          <a:solidFill>
            <a:srgbClr val="70A3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761330" y="5563831"/>
            <a:ext cx="655955" cy="1726564"/>
          </a:xfrm>
          <a:custGeom>
            <a:avLst/>
            <a:gdLst/>
            <a:ahLst/>
            <a:cxnLst/>
            <a:rect l="l" t="t" r="r" b="b"/>
            <a:pathLst>
              <a:path w="655955" h="1726565">
                <a:moveTo>
                  <a:pt x="57275" y="0"/>
                </a:moveTo>
                <a:lnTo>
                  <a:pt x="29491" y="1561"/>
                </a:lnTo>
                <a:lnTo>
                  <a:pt x="11985" y="8296"/>
                </a:lnTo>
                <a:lnTo>
                  <a:pt x="2884" y="21964"/>
                </a:lnTo>
                <a:lnTo>
                  <a:pt x="314" y="44323"/>
                </a:lnTo>
                <a:lnTo>
                  <a:pt x="709" y="196620"/>
                </a:lnTo>
                <a:lnTo>
                  <a:pt x="1004" y="348918"/>
                </a:lnTo>
                <a:lnTo>
                  <a:pt x="1211" y="501216"/>
                </a:lnTo>
                <a:lnTo>
                  <a:pt x="1374" y="704279"/>
                </a:lnTo>
                <a:lnTo>
                  <a:pt x="1373" y="1266876"/>
                </a:lnTo>
                <a:lnTo>
                  <a:pt x="1298" y="1618065"/>
                </a:lnTo>
                <a:lnTo>
                  <a:pt x="1154" y="1645096"/>
                </a:lnTo>
                <a:lnTo>
                  <a:pt x="814" y="1672125"/>
                </a:lnTo>
                <a:lnTo>
                  <a:pt x="389" y="1699270"/>
                </a:lnTo>
                <a:lnTo>
                  <a:pt x="0" y="1726177"/>
                </a:lnTo>
                <a:lnTo>
                  <a:pt x="655875" y="1726376"/>
                </a:lnTo>
                <a:lnTo>
                  <a:pt x="651764" y="1712879"/>
                </a:lnTo>
                <a:lnTo>
                  <a:pt x="648884" y="1699153"/>
                </a:lnTo>
                <a:lnTo>
                  <a:pt x="647223" y="1685492"/>
                </a:lnTo>
                <a:lnTo>
                  <a:pt x="646706" y="1672125"/>
                </a:lnTo>
                <a:lnTo>
                  <a:pt x="646709" y="1618065"/>
                </a:lnTo>
                <a:lnTo>
                  <a:pt x="646893" y="1266876"/>
                </a:lnTo>
                <a:lnTo>
                  <a:pt x="647037" y="2439"/>
                </a:lnTo>
                <a:lnTo>
                  <a:pt x="57275" y="0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168825" y="4681043"/>
            <a:ext cx="648970" cy="2609850"/>
          </a:xfrm>
          <a:custGeom>
            <a:avLst/>
            <a:gdLst/>
            <a:ahLst/>
            <a:cxnLst/>
            <a:rect l="l" t="t" r="r" b="b"/>
            <a:pathLst>
              <a:path w="648969" h="2609850">
                <a:moveTo>
                  <a:pt x="54438" y="0"/>
                </a:moveTo>
                <a:lnTo>
                  <a:pt x="27341" y="3575"/>
                </a:lnTo>
                <a:lnTo>
                  <a:pt x="11197" y="16979"/>
                </a:lnTo>
                <a:lnTo>
                  <a:pt x="3430" y="41851"/>
                </a:lnTo>
                <a:lnTo>
                  <a:pt x="1465" y="79830"/>
                </a:lnTo>
                <a:lnTo>
                  <a:pt x="1888" y="387074"/>
                </a:lnTo>
                <a:lnTo>
                  <a:pt x="2206" y="745526"/>
                </a:lnTo>
                <a:lnTo>
                  <a:pt x="2403" y="1257603"/>
                </a:lnTo>
                <a:lnTo>
                  <a:pt x="2272" y="2486583"/>
                </a:lnTo>
                <a:lnTo>
                  <a:pt x="2023" y="2517212"/>
                </a:lnTo>
                <a:lnTo>
                  <a:pt x="1426" y="2547843"/>
                </a:lnTo>
                <a:lnTo>
                  <a:pt x="684" y="2578474"/>
                </a:lnTo>
                <a:lnTo>
                  <a:pt x="0" y="2609103"/>
                </a:lnTo>
                <a:lnTo>
                  <a:pt x="648221" y="2609417"/>
                </a:lnTo>
                <a:lnTo>
                  <a:pt x="648692" y="4481"/>
                </a:lnTo>
                <a:lnTo>
                  <a:pt x="153466" y="1909"/>
                </a:lnTo>
                <a:lnTo>
                  <a:pt x="54438" y="0"/>
                </a:lnTo>
                <a:close/>
              </a:path>
            </a:pathLst>
          </a:custGeom>
          <a:solidFill>
            <a:srgbClr val="70A3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616978" y="6175523"/>
            <a:ext cx="235585" cy="1115060"/>
          </a:xfrm>
          <a:custGeom>
            <a:avLst/>
            <a:gdLst/>
            <a:ahLst/>
            <a:cxnLst/>
            <a:rect l="l" t="t" r="r" b="b"/>
            <a:pathLst>
              <a:path w="235584" h="1115059">
                <a:moveTo>
                  <a:pt x="201637" y="0"/>
                </a:moveTo>
                <a:lnTo>
                  <a:pt x="502" y="931"/>
                </a:lnTo>
                <a:lnTo>
                  <a:pt x="0" y="1114803"/>
                </a:lnTo>
                <a:lnTo>
                  <a:pt x="235343" y="1114751"/>
                </a:lnTo>
                <a:lnTo>
                  <a:pt x="234887" y="1107996"/>
                </a:lnTo>
                <a:lnTo>
                  <a:pt x="234393" y="1101238"/>
                </a:lnTo>
                <a:lnTo>
                  <a:pt x="233997" y="1094481"/>
                </a:lnTo>
                <a:lnTo>
                  <a:pt x="233835" y="1087726"/>
                </a:lnTo>
                <a:lnTo>
                  <a:pt x="233814" y="26072"/>
                </a:lnTo>
                <a:lnTo>
                  <a:pt x="232663" y="19591"/>
                </a:lnTo>
                <a:lnTo>
                  <a:pt x="234097" y="13203"/>
                </a:lnTo>
                <a:lnTo>
                  <a:pt x="233373" y="6764"/>
                </a:lnTo>
                <a:lnTo>
                  <a:pt x="227719" y="2651"/>
                </a:lnTo>
                <a:lnTo>
                  <a:pt x="217139" y="514"/>
                </a:lnTo>
                <a:lnTo>
                  <a:pt x="201637" y="0"/>
                </a:lnTo>
                <a:close/>
              </a:path>
            </a:pathLst>
          </a:custGeom>
          <a:solidFill>
            <a:srgbClr val="4B81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08008" y="5564204"/>
            <a:ext cx="239395" cy="1726564"/>
          </a:xfrm>
          <a:custGeom>
            <a:avLst/>
            <a:gdLst/>
            <a:ahLst/>
            <a:cxnLst/>
            <a:rect l="l" t="t" r="r" b="b"/>
            <a:pathLst>
              <a:path w="239394" h="1726565">
                <a:moveTo>
                  <a:pt x="210768" y="0"/>
                </a:moveTo>
                <a:lnTo>
                  <a:pt x="356" y="2073"/>
                </a:lnTo>
                <a:lnTo>
                  <a:pt x="0" y="1671121"/>
                </a:lnTo>
                <a:lnTo>
                  <a:pt x="542" y="1685124"/>
                </a:lnTo>
                <a:lnTo>
                  <a:pt x="2221" y="1698898"/>
                </a:lnTo>
                <a:lnTo>
                  <a:pt x="5087" y="1712504"/>
                </a:lnTo>
                <a:lnTo>
                  <a:pt x="9193" y="1725999"/>
                </a:lnTo>
                <a:lnTo>
                  <a:pt x="238799" y="1725863"/>
                </a:lnTo>
                <a:lnTo>
                  <a:pt x="238306" y="1719675"/>
                </a:lnTo>
                <a:lnTo>
                  <a:pt x="237416" y="1713497"/>
                </a:lnTo>
                <a:lnTo>
                  <a:pt x="237339" y="28799"/>
                </a:lnTo>
                <a:lnTo>
                  <a:pt x="237615" y="22282"/>
                </a:lnTo>
                <a:lnTo>
                  <a:pt x="236784" y="12289"/>
                </a:lnTo>
                <a:lnTo>
                  <a:pt x="232367" y="5266"/>
                </a:lnTo>
                <a:lnTo>
                  <a:pt x="223862" y="1181"/>
                </a:lnTo>
                <a:lnTo>
                  <a:pt x="210768" y="0"/>
                </a:lnTo>
                <a:close/>
              </a:path>
            </a:pathLst>
          </a:custGeom>
          <a:solidFill>
            <a:srgbClr val="052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817049" y="4682135"/>
            <a:ext cx="238125" cy="2608580"/>
          </a:xfrm>
          <a:custGeom>
            <a:avLst/>
            <a:gdLst/>
            <a:ahLst/>
            <a:cxnLst/>
            <a:rect l="l" t="t" r="r" b="b"/>
            <a:pathLst>
              <a:path w="238125" h="2608579">
                <a:moveTo>
                  <a:pt x="206506" y="0"/>
                </a:moveTo>
                <a:lnTo>
                  <a:pt x="155006" y="1375"/>
                </a:lnTo>
                <a:lnTo>
                  <a:pt x="471" y="3392"/>
                </a:lnTo>
                <a:lnTo>
                  <a:pt x="0" y="2608328"/>
                </a:lnTo>
                <a:lnTo>
                  <a:pt x="238066" y="2608339"/>
                </a:lnTo>
                <a:lnTo>
                  <a:pt x="237493" y="2586193"/>
                </a:lnTo>
                <a:lnTo>
                  <a:pt x="236876" y="2564048"/>
                </a:lnTo>
                <a:lnTo>
                  <a:pt x="236383" y="2541906"/>
                </a:lnTo>
                <a:lnTo>
                  <a:pt x="236181" y="2519766"/>
                </a:lnTo>
                <a:lnTo>
                  <a:pt x="236087" y="82761"/>
                </a:lnTo>
                <a:lnTo>
                  <a:pt x="235964" y="72499"/>
                </a:lnTo>
                <a:lnTo>
                  <a:pt x="235776" y="62225"/>
                </a:lnTo>
                <a:lnTo>
                  <a:pt x="235791" y="51987"/>
                </a:lnTo>
                <a:lnTo>
                  <a:pt x="236275" y="41831"/>
                </a:lnTo>
                <a:lnTo>
                  <a:pt x="235805" y="20934"/>
                </a:lnTo>
                <a:lnTo>
                  <a:pt x="230500" y="7969"/>
                </a:lnTo>
                <a:lnTo>
                  <a:pt x="220640" y="1478"/>
                </a:lnTo>
                <a:lnTo>
                  <a:pt x="206506" y="0"/>
                </a:lnTo>
                <a:close/>
              </a:path>
            </a:pathLst>
          </a:custGeom>
          <a:solidFill>
            <a:srgbClr val="4B81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197732" y="6110752"/>
            <a:ext cx="365125" cy="1082040"/>
          </a:xfrm>
          <a:custGeom>
            <a:avLst/>
            <a:gdLst/>
            <a:ahLst/>
            <a:cxnLst/>
            <a:rect l="l" t="t" r="r" b="b"/>
            <a:pathLst>
              <a:path w="365125" h="1082040">
                <a:moveTo>
                  <a:pt x="355245" y="0"/>
                </a:moveTo>
                <a:lnTo>
                  <a:pt x="201862" y="426574"/>
                </a:lnTo>
                <a:lnTo>
                  <a:pt x="151265" y="566395"/>
                </a:lnTo>
                <a:lnTo>
                  <a:pt x="73" y="982231"/>
                </a:lnTo>
                <a:lnTo>
                  <a:pt x="0" y="1081987"/>
                </a:lnTo>
                <a:lnTo>
                  <a:pt x="242505" y="410238"/>
                </a:lnTo>
                <a:lnTo>
                  <a:pt x="259846" y="361887"/>
                </a:lnTo>
                <a:lnTo>
                  <a:pt x="277091" y="313500"/>
                </a:lnTo>
                <a:lnTo>
                  <a:pt x="328647" y="168273"/>
                </a:lnTo>
                <a:lnTo>
                  <a:pt x="345905" y="119891"/>
                </a:lnTo>
                <a:lnTo>
                  <a:pt x="348923" y="111179"/>
                </a:lnTo>
                <a:lnTo>
                  <a:pt x="352380" y="102635"/>
                </a:lnTo>
                <a:lnTo>
                  <a:pt x="357139" y="94806"/>
                </a:lnTo>
                <a:lnTo>
                  <a:pt x="364062" y="88238"/>
                </a:lnTo>
                <a:lnTo>
                  <a:pt x="362745" y="66085"/>
                </a:lnTo>
                <a:lnTo>
                  <a:pt x="364668" y="43612"/>
                </a:lnTo>
                <a:lnTo>
                  <a:pt x="364084" y="21392"/>
                </a:lnTo>
                <a:lnTo>
                  <a:pt x="355245" y="0"/>
                </a:lnTo>
                <a:close/>
              </a:path>
            </a:pathLst>
          </a:custGeom>
          <a:solidFill>
            <a:srgbClr val="C5DD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B98DCD-826B-43FE-A183-B5BA1761B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9283" y="2753042"/>
            <a:ext cx="7246560" cy="50830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B717C63-0807-4368-94BD-FD5173825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2091" y="700362"/>
            <a:ext cx="7382905" cy="49727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EFF60DC-B00A-40E2-8F7B-ACB66F241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9966" y="5283219"/>
            <a:ext cx="7067550" cy="4382112"/>
          </a:xfrm>
          <a:prstGeom prst="rect">
            <a:avLst/>
          </a:prstGeom>
        </p:spPr>
      </p:pic>
      <p:sp>
        <p:nvSpPr>
          <p:cNvPr id="31" name="object 8">
            <a:extLst>
              <a:ext uri="{FF2B5EF4-FFF2-40B4-BE49-F238E27FC236}">
                <a16:creationId xmlns:a16="http://schemas.microsoft.com/office/drawing/2014/main" id="{4AC30D3B-3E2F-4E3B-B0B4-4B47046A9148}"/>
              </a:ext>
            </a:extLst>
          </p:cNvPr>
          <p:cNvSpPr/>
          <p:nvPr/>
        </p:nvSpPr>
        <p:spPr>
          <a:xfrm>
            <a:off x="4079787" y="429708"/>
            <a:ext cx="1889125" cy="1889125"/>
          </a:xfrm>
          <a:custGeom>
            <a:avLst/>
            <a:gdLst/>
            <a:ahLst/>
            <a:cxnLst/>
            <a:rect l="l" t="t" r="r" b="b"/>
            <a:pathLst>
              <a:path w="1889125" h="1889125">
                <a:moveTo>
                  <a:pt x="944452" y="0"/>
                </a:moveTo>
                <a:lnTo>
                  <a:pt x="895850" y="1228"/>
                </a:lnTo>
                <a:lnTo>
                  <a:pt x="847886" y="4876"/>
                </a:lnTo>
                <a:lnTo>
                  <a:pt x="800619" y="10882"/>
                </a:lnTo>
                <a:lnTo>
                  <a:pt x="754109" y="19187"/>
                </a:lnTo>
                <a:lnTo>
                  <a:pt x="708415" y="29733"/>
                </a:lnTo>
                <a:lnTo>
                  <a:pt x="663597" y="42460"/>
                </a:lnTo>
                <a:lnTo>
                  <a:pt x="619714" y="57309"/>
                </a:lnTo>
                <a:lnTo>
                  <a:pt x="576824" y="74219"/>
                </a:lnTo>
                <a:lnTo>
                  <a:pt x="534988" y="93133"/>
                </a:lnTo>
                <a:lnTo>
                  <a:pt x="494265" y="113990"/>
                </a:lnTo>
                <a:lnTo>
                  <a:pt x="454714" y="136731"/>
                </a:lnTo>
                <a:lnTo>
                  <a:pt x="416395" y="161297"/>
                </a:lnTo>
                <a:lnTo>
                  <a:pt x="379367" y="187629"/>
                </a:lnTo>
                <a:lnTo>
                  <a:pt x="343688" y="215667"/>
                </a:lnTo>
                <a:lnTo>
                  <a:pt x="309419" y="245351"/>
                </a:lnTo>
                <a:lnTo>
                  <a:pt x="276619" y="276623"/>
                </a:lnTo>
                <a:lnTo>
                  <a:pt x="245348" y="309424"/>
                </a:lnTo>
                <a:lnTo>
                  <a:pt x="215663" y="343693"/>
                </a:lnTo>
                <a:lnTo>
                  <a:pt x="187626" y="379371"/>
                </a:lnTo>
                <a:lnTo>
                  <a:pt x="161294" y="416400"/>
                </a:lnTo>
                <a:lnTo>
                  <a:pt x="136729" y="454719"/>
                </a:lnTo>
                <a:lnTo>
                  <a:pt x="113988" y="494270"/>
                </a:lnTo>
                <a:lnTo>
                  <a:pt x="93131" y="534993"/>
                </a:lnTo>
                <a:lnTo>
                  <a:pt x="74218" y="576829"/>
                </a:lnTo>
                <a:lnTo>
                  <a:pt x="57307" y="619718"/>
                </a:lnTo>
                <a:lnTo>
                  <a:pt x="42459" y="663601"/>
                </a:lnTo>
                <a:lnTo>
                  <a:pt x="29733" y="708419"/>
                </a:lnTo>
                <a:lnTo>
                  <a:pt x="19187" y="754112"/>
                </a:lnTo>
                <a:lnTo>
                  <a:pt x="10881" y="800622"/>
                </a:lnTo>
                <a:lnTo>
                  <a:pt x="4875" y="847888"/>
                </a:lnTo>
                <a:lnTo>
                  <a:pt x="1228" y="895851"/>
                </a:lnTo>
                <a:lnTo>
                  <a:pt x="0" y="944452"/>
                </a:lnTo>
                <a:lnTo>
                  <a:pt x="1228" y="993054"/>
                </a:lnTo>
                <a:lnTo>
                  <a:pt x="4875" y="1041017"/>
                </a:lnTo>
                <a:lnTo>
                  <a:pt x="10881" y="1088283"/>
                </a:lnTo>
                <a:lnTo>
                  <a:pt x="19187" y="1134793"/>
                </a:lnTo>
                <a:lnTo>
                  <a:pt x="29733" y="1180486"/>
                </a:lnTo>
                <a:lnTo>
                  <a:pt x="42459" y="1225304"/>
                </a:lnTo>
                <a:lnTo>
                  <a:pt x="57307" y="1269187"/>
                </a:lnTo>
                <a:lnTo>
                  <a:pt x="74218" y="1312076"/>
                </a:lnTo>
                <a:lnTo>
                  <a:pt x="93131" y="1353912"/>
                </a:lnTo>
                <a:lnTo>
                  <a:pt x="113988" y="1394635"/>
                </a:lnTo>
                <a:lnTo>
                  <a:pt x="136729" y="1434186"/>
                </a:lnTo>
                <a:lnTo>
                  <a:pt x="161294" y="1472505"/>
                </a:lnTo>
                <a:lnTo>
                  <a:pt x="187626" y="1509534"/>
                </a:lnTo>
                <a:lnTo>
                  <a:pt x="215663" y="1545212"/>
                </a:lnTo>
                <a:lnTo>
                  <a:pt x="245348" y="1579481"/>
                </a:lnTo>
                <a:lnTo>
                  <a:pt x="276619" y="1612282"/>
                </a:lnTo>
                <a:lnTo>
                  <a:pt x="309419" y="1643554"/>
                </a:lnTo>
                <a:lnTo>
                  <a:pt x="343688" y="1673238"/>
                </a:lnTo>
                <a:lnTo>
                  <a:pt x="379367" y="1701276"/>
                </a:lnTo>
                <a:lnTo>
                  <a:pt x="416395" y="1727608"/>
                </a:lnTo>
                <a:lnTo>
                  <a:pt x="454714" y="1752174"/>
                </a:lnTo>
                <a:lnTo>
                  <a:pt x="494265" y="1774915"/>
                </a:lnTo>
                <a:lnTo>
                  <a:pt x="534988" y="1795772"/>
                </a:lnTo>
                <a:lnTo>
                  <a:pt x="576824" y="1814686"/>
                </a:lnTo>
                <a:lnTo>
                  <a:pt x="619714" y="1831596"/>
                </a:lnTo>
                <a:lnTo>
                  <a:pt x="663597" y="1846445"/>
                </a:lnTo>
                <a:lnTo>
                  <a:pt x="708415" y="1859171"/>
                </a:lnTo>
                <a:lnTo>
                  <a:pt x="754109" y="1869717"/>
                </a:lnTo>
                <a:lnTo>
                  <a:pt x="800619" y="1878023"/>
                </a:lnTo>
                <a:lnTo>
                  <a:pt x="847886" y="1884029"/>
                </a:lnTo>
                <a:lnTo>
                  <a:pt x="895850" y="1887676"/>
                </a:lnTo>
                <a:lnTo>
                  <a:pt x="944452" y="1888905"/>
                </a:lnTo>
                <a:lnTo>
                  <a:pt x="993054" y="1887676"/>
                </a:lnTo>
                <a:lnTo>
                  <a:pt x="1041017" y="1884029"/>
                </a:lnTo>
                <a:lnTo>
                  <a:pt x="1088283" y="1878023"/>
                </a:lnTo>
                <a:lnTo>
                  <a:pt x="1134793" y="1869717"/>
                </a:lnTo>
                <a:lnTo>
                  <a:pt x="1180486" y="1859171"/>
                </a:lnTo>
                <a:lnTo>
                  <a:pt x="1225304" y="1846445"/>
                </a:lnTo>
                <a:lnTo>
                  <a:pt x="1269187" y="1831596"/>
                </a:lnTo>
                <a:lnTo>
                  <a:pt x="1312076" y="1814686"/>
                </a:lnTo>
                <a:lnTo>
                  <a:pt x="1353912" y="1795772"/>
                </a:lnTo>
                <a:lnTo>
                  <a:pt x="1394635" y="1774915"/>
                </a:lnTo>
                <a:lnTo>
                  <a:pt x="1434186" y="1752174"/>
                </a:lnTo>
                <a:lnTo>
                  <a:pt x="1472505" y="1727608"/>
                </a:lnTo>
                <a:lnTo>
                  <a:pt x="1509534" y="1701276"/>
                </a:lnTo>
                <a:lnTo>
                  <a:pt x="1545212" y="1673238"/>
                </a:lnTo>
                <a:lnTo>
                  <a:pt x="1579481" y="1643554"/>
                </a:lnTo>
                <a:lnTo>
                  <a:pt x="1612282" y="1612282"/>
                </a:lnTo>
                <a:lnTo>
                  <a:pt x="1643554" y="1579481"/>
                </a:lnTo>
                <a:lnTo>
                  <a:pt x="1673238" y="1545212"/>
                </a:lnTo>
                <a:lnTo>
                  <a:pt x="1701276" y="1509534"/>
                </a:lnTo>
                <a:lnTo>
                  <a:pt x="1727608" y="1472505"/>
                </a:lnTo>
                <a:lnTo>
                  <a:pt x="1752174" y="1434186"/>
                </a:lnTo>
                <a:lnTo>
                  <a:pt x="1774915" y="1394635"/>
                </a:lnTo>
                <a:lnTo>
                  <a:pt x="1795772" y="1353912"/>
                </a:lnTo>
                <a:lnTo>
                  <a:pt x="1814686" y="1312076"/>
                </a:lnTo>
                <a:lnTo>
                  <a:pt x="1831596" y="1269187"/>
                </a:lnTo>
                <a:lnTo>
                  <a:pt x="1846445" y="1225304"/>
                </a:lnTo>
                <a:lnTo>
                  <a:pt x="1859171" y="1180486"/>
                </a:lnTo>
                <a:lnTo>
                  <a:pt x="1869717" y="1134793"/>
                </a:lnTo>
                <a:lnTo>
                  <a:pt x="1878023" y="1088283"/>
                </a:lnTo>
                <a:lnTo>
                  <a:pt x="1884029" y="1041017"/>
                </a:lnTo>
                <a:lnTo>
                  <a:pt x="1887676" y="993054"/>
                </a:lnTo>
                <a:lnTo>
                  <a:pt x="1888905" y="944452"/>
                </a:lnTo>
                <a:lnTo>
                  <a:pt x="1887676" y="895851"/>
                </a:lnTo>
                <a:lnTo>
                  <a:pt x="1884029" y="847888"/>
                </a:lnTo>
                <a:lnTo>
                  <a:pt x="1878023" y="800622"/>
                </a:lnTo>
                <a:lnTo>
                  <a:pt x="1869717" y="754112"/>
                </a:lnTo>
                <a:lnTo>
                  <a:pt x="1859171" y="708419"/>
                </a:lnTo>
                <a:lnTo>
                  <a:pt x="1846445" y="663601"/>
                </a:lnTo>
                <a:lnTo>
                  <a:pt x="1831596" y="619718"/>
                </a:lnTo>
                <a:lnTo>
                  <a:pt x="1814686" y="576829"/>
                </a:lnTo>
                <a:lnTo>
                  <a:pt x="1795772" y="534993"/>
                </a:lnTo>
                <a:lnTo>
                  <a:pt x="1774915" y="494270"/>
                </a:lnTo>
                <a:lnTo>
                  <a:pt x="1752174" y="454719"/>
                </a:lnTo>
                <a:lnTo>
                  <a:pt x="1727608" y="416400"/>
                </a:lnTo>
                <a:lnTo>
                  <a:pt x="1701276" y="379371"/>
                </a:lnTo>
                <a:lnTo>
                  <a:pt x="1673238" y="343693"/>
                </a:lnTo>
                <a:lnTo>
                  <a:pt x="1643554" y="309424"/>
                </a:lnTo>
                <a:lnTo>
                  <a:pt x="1612282" y="276623"/>
                </a:lnTo>
                <a:lnTo>
                  <a:pt x="1579481" y="245351"/>
                </a:lnTo>
                <a:lnTo>
                  <a:pt x="1545212" y="215667"/>
                </a:lnTo>
                <a:lnTo>
                  <a:pt x="1509534" y="187629"/>
                </a:lnTo>
                <a:lnTo>
                  <a:pt x="1472505" y="161297"/>
                </a:lnTo>
                <a:lnTo>
                  <a:pt x="1434186" y="136731"/>
                </a:lnTo>
                <a:lnTo>
                  <a:pt x="1394635" y="113990"/>
                </a:lnTo>
                <a:lnTo>
                  <a:pt x="1353912" y="93133"/>
                </a:lnTo>
                <a:lnTo>
                  <a:pt x="1312076" y="74219"/>
                </a:lnTo>
                <a:lnTo>
                  <a:pt x="1269187" y="57309"/>
                </a:lnTo>
                <a:lnTo>
                  <a:pt x="1225304" y="42460"/>
                </a:lnTo>
                <a:lnTo>
                  <a:pt x="1180486" y="29733"/>
                </a:lnTo>
                <a:lnTo>
                  <a:pt x="1134793" y="19187"/>
                </a:lnTo>
                <a:lnTo>
                  <a:pt x="1088283" y="10882"/>
                </a:lnTo>
                <a:lnTo>
                  <a:pt x="1041017" y="4876"/>
                </a:lnTo>
                <a:lnTo>
                  <a:pt x="993054" y="1228"/>
                </a:lnTo>
                <a:lnTo>
                  <a:pt x="944452" y="0"/>
                </a:lnTo>
                <a:close/>
              </a:path>
            </a:pathLst>
          </a:custGeom>
          <a:solidFill>
            <a:srgbClr val="70A3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4">
            <a:extLst>
              <a:ext uri="{FF2B5EF4-FFF2-40B4-BE49-F238E27FC236}">
                <a16:creationId xmlns:a16="http://schemas.microsoft.com/office/drawing/2014/main" id="{2042269E-D94C-47B9-9F1F-08DA86C2C1AE}"/>
              </a:ext>
            </a:extLst>
          </p:cNvPr>
          <p:cNvSpPr/>
          <p:nvPr/>
        </p:nvSpPr>
        <p:spPr>
          <a:xfrm>
            <a:off x="4587469" y="795785"/>
            <a:ext cx="873760" cy="1156970"/>
          </a:xfrm>
          <a:custGeom>
            <a:avLst/>
            <a:gdLst/>
            <a:ahLst/>
            <a:cxnLst/>
            <a:rect l="l" t="t" r="r" b="b"/>
            <a:pathLst>
              <a:path w="873759" h="1156970">
                <a:moveTo>
                  <a:pt x="771065" y="0"/>
                </a:moveTo>
                <a:lnTo>
                  <a:pt x="106844" y="0"/>
                </a:lnTo>
                <a:lnTo>
                  <a:pt x="92897" y="10160"/>
                </a:lnTo>
                <a:lnTo>
                  <a:pt x="65034" y="41910"/>
                </a:lnTo>
                <a:lnTo>
                  <a:pt x="55746" y="83820"/>
                </a:lnTo>
                <a:lnTo>
                  <a:pt x="55824" y="102870"/>
                </a:lnTo>
                <a:lnTo>
                  <a:pt x="58061" y="176530"/>
                </a:lnTo>
                <a:lnTo>
                  <a:pt x="58061" y="254000"/>
                </a:lnTo>
                <a:lnTo>
                  <a:pt x="55746" y="405130"/>
                </a:lnTo>
                <a:lnTo>
                  <a:pt x="55746" y="551180"/>
                </a:lnTo>
                <a:lnTo>
                  <a:pt x="69673" y="596900"/>
                </a:lnTo>
                <a:lnTo>
                  <a:pt x="104520" y="622300"/>
                </a:lnTo>
                <a:lnTo>
                  <a:pt x="137022" y="627380"/>
                </a:lnTo>
                <a:lnTo>
                  <a:pt x="171869" y="627380"/>
                </a:lnTo>
                <a:lnTo>
                  <a:pt x="174183" y="629920"/>
                </a:lnTo>
                <a:lnTo>
                  <a:pt x="178842" y="632460"/>
                </a:lnTo>
                <a:lnTo>
                  <a:pt x="178842" y="641350"/>
                </a:lnTo>
                <a:lnTo>
                  <a:pt x="176507" y="652780"/>
                </a:lnTo>
                <a:lnTo>
                  <a:pt x="160256" y="694690"/>
                </a:lnTo>
                <a:lnTo>
                  <a:pt x="150958" y="713740"/>
                </a:lnTo>
                <a:lnTo>
                  <a:pt x="139346" y="731520"/>
                </a:lnTo>
                <a:lnTo>
                  <a:pt x="134707" y="741680"/>
                </a:lnTo>
                <a:lnTo>
                  <a:pt x="132383" y="748030"/>
                </a:lnTo>
                <a:lnTo>
                  <a:pt x="134707" y="755650"/>
                </a:lnTo>
                <a:lnTo>
                  <a:pt x="139346" y="764540"/>
                </a:lnTo>
                <a:lnTo>
                  <a:pt x="146320" y="769620"/>
                </a:lnTo>
                <a:lnTo>
                  <a:pt x="155607" y="770890"/>
                </a:lnTo>
                <a:lnTo>
                  <a:pt x="162581" y="770890"/>
                </a:lnTo>
                <a:lnTo>
                  <a:pt x="218317" y="748030"/>
                </a:lnTo>
                <a:lnTo>
                  <a:pt x="264766" y="722630"/>
                </a:lnTo>
                <a:lnTo>
                  <a:pt x="301917" y="688340"/>
                </a:lnTo>
                <a:lnTo>
                  <a:pt x="303557" y="685800"/>
                </a:lnTo>
                <a:lnTo>
                  <a:pt x="222956" y="685800"/>
                </a:lnTo>
                <a:lnTo>
                  <a:pt x="225281" y="678180"/>
                </a:lnTo>
                <a:lnTo>
                  <a:pt x="229919" y="648970"/>
                </a:lnTo>
                <a:lnTo>
                  <a:pt x="236893" y="618490"/>
                </a:lnTo>
                <a:lnTo>
                  <a:pt x="236893" y="599440"/>
                </a:lnTo>
                <a:lnTo>
                  <a:pt x="232244" y="585470"/>
                </a:lnTo>
                <a:lnTo>
                  <a:pt x="227605" y="582930"/>
                </a:lnTo>
                <a:lnTo>
                  <a:pt x="220642" y="581660"/>
                </a:lnTo>
                <a:lnTo>
                  <a:pt x="199742" y="579120"/>
                </a:lnTo>
                <a:lnTo>
                  <a:pt x="141681" y="579120"/>
                </a:lnTo>
                <a:lnTo>
                  <a:pt x="127744" y="576580"/>
                </a:lnTo>
                <a:lnTo>
                  <a:pt x="118446" y="571500"/>
                </a:lnTo>
                <a:lnTo>
                  <a:pt x="111483" y="562610"/>
                </a:lnTo>
                <a:lnTo>
                  <a:pt x="109158" y="548640"/>
                </a:lnTo>
                <a:lnTo>
                  <a:pt x="109158" y="77470"/>
                </a:lnTo>
                <a:lnTo>
                  <a:pt x="116122" y="55880"/>
                </a:lnTo>
                <a:lnTo>
                  <a:pt x="123095" y="53340"/>
                </a:lnTo>
                <a:lnTo>
                  <a:pt x="134707" y="49530"/>
                </a:lnTo>
                <a:lnTo>
                  <a:pt x="816669" y="49530"/>
                </a:lnTo>
                <a:lnTo>
                  <a:pt x="812865" y="41910"/>
                </a:lnTo>
                <a:lnTo>
                  <a:pt x="805891" y="30480"/>
                </a:lnTo>
                <a:lnTo>
                  <a:pt x="796614" y="19050"/>
                </a:lnTo>
                <a:lnTo>
                  <a:pt x="784991" y="10160"/>
                </a:lnTo>
                <a:lnTo>
                  <a:pt x="771065" y="0"/>
                </a:lnTo>
                <a:close/>
              </a:path>
              <a:path w="873759" h="1156970">
                <a:moveTo>
                  <a:pt x="423627" y="627380"/>
                </a:moveTo>
                <a:lnTo>
                  <a:pt x="362313" y="627380"/>
                </a:lnTo>
                <a:lnTo>
                  <a:pt x="369276" y="632460"/>
                </a:lnTo>
                <a:lnTo>
                  <a:pt x="376239" y="643890"/>
                </a:lnTo>
                <a:lnTo>
                  <a:pt x="411076" y="745490"/>
                </a:lnTo>
                <a:lnTo>
                  <a:pt x="438949" y="770890"/>
                </a:lnTo>
                <a:lnTo>
                  <a:pt x="450562" y="769620"/>
                </a:lnTo>
                <a:lnTo>
                  <a:pt x="457535" y="762000"/>
                </a:lnTo>
                <a:lnTo>
                  <a:pt x="462174" y="755650"/>
                </a:lnTo>
                <a:lnTo>
                  <a:pt x="466823" y="745490"/>
                </a:lnTo>
                <a:lnTo>
                  <a:pt x="495819" y="664210"/>
                </a:lnTo>
                <a:lnTo>
                  <a:pt x="441274" y="664210"/>
                </a:lnTo>
                <a:lnTo>
                  <a:pt x="434300" y="655320"/>
                </a:lnTo>
                <a:lnTo>
                  <a:pt x="429662" y="643890"/>
                </a:lnTo>
                <a:lnTo>
                  <a:pt x="423627" y="627380"/>
                </a:lnTo>
                <a:close/>
              </a:path>
              <a:path w="873759" h="1156970">
                <a:moveTo>
                  <a:pt x="598784" y="627380"/>
                </a:moveTo>
                <a:lnTo>
                  <a:pt x="534172" y="627380"/>
                </a:lnTo>
                <a:lnTo>
                  <a:pt x="538810" y="629920"/>
                </a:lnTo>
                <a:lnTo>
                  <a:pt x="545773" y="635000"/>
                </a:lnTo>
                <a:lnTo>
                  <a:pt x="575971" y="688340"/>
                </a:lnTo>
                <a:lnTo>
                  <a:pt x="613133" y="722630"/>
                </a:lnTo>
                <a:lnTo>
                  <a:pt x="659592" y="748030"/>
                </a:lnTo>
                <a:lnTo>
                  <a:pt x="708355" y="769620"/>
                </a:lnTo>
                <a:lnTo>
                  <a:pt x="715329" y="770890"/>
                </a:lnTo>
                <a:lnTo>
                  <a:pt x="724616" y="770890"/>
                </a:lnTo>
                <a:lnTo>
                  <a:pt x="731579" y="769620"/>
                </a:lnTo>
                <a:lnTo>
                  <a:pt x="738553" y="764540"/>
                </a:lnTo>
                <a:lnTo>
                  <a:pt x="745516" y="755650"/>
                </a:lnTo>
                <a:lnTo>
                  <a:pt x="745516" y="741680"/>
                </a:lnTo>
                <a:lnTo>
                  <a:pt x="740867" y="731520"/>
                </a:lnTo>
                <a:lnTo>
                  <a:pt x="729255" y="713740"/>
                </a:lnTo>
                <a:lnTo>
                  <a:pt x="719967" y="694690"/>
                </a:lnTo>
                <a:lnTo>
                  <a:pt x="717344" y="688340"/>
                </a:lnTo>
                <a:lnTo>
                  <a:pt x="659592" y="688340"/>
                </a:lnTo>
                <a:lnTo>
                  <a:pt x="652618" y="685800"/>
                </a:lnTo>
                <a:lnTo>
                  <a:pt x="629394" y="669290"/>
                </a:lnTo>
                <a:lnTo>
                  <a:pt x="620106" y="660400"/>
                </a:lnTo>
                <a:lnTo>
                  <a:pt x="606159" y="641350"/>
                </a:lnTo>
                <a:lnTo>
                  <a:pt x="599206" y="629920"/>
                </a:lnTo>
                <a:lnTo>
                  <a:pt x="598784" y="627380"/>
                </a:lnTo>
                <a:close/>
              </a:path>
              <a:path w="873759" h="1156970">
                <a:moveTo>
                  <a:pt x="816669" y="49530"/>
                </a:moveTo>
                <a:lnTo>
                  <a:pt x="754804" y="49530"/>
                </a:lnTo>
                <a:lnTo>
                  <a:pt x="761777" y="52070"/>
                </a:lnTo>
                <a:lnTo>
                  <a:pt x="771065" y="60960"/>
                </a:lnTo>
                <a:lnTo>
                  <a:pt x="773390" y="67310"/>
                </a:lnTo>
                <a:lnTo>
                  <a:pt x="773390" y="560070"/>
                </a:lnTo>
                <a:lnTo>
                  <a:pt x="771065" y="567690"/>
                </a:lnTo>
                <a:lnTo>
                  <a:pt x="761777" y="576580"/>
                </a:lnTo>
                <a:lnTo>
                  <a:pt x="754804" y="576580"/>
                </a:lnTo>
                <a:lnTo>
                  <a:pt x="731579" y="579120"/>
                </a:lnTo>
                <a:lnTo>
                  <a:pt x="682795" y="579120"/>
                </a:lnTo>
                <a:lnTo>
                  <a:pt x="664220" y="581660"/>
                </a:lnTo>
                <a:lnTo>
                  <a:pt x="657267" y="582930"/>
                </a:lnTo>
                <a:lnTo>
                  <a:pt x="650294" y="588010"/>
                </a:lnTo>
                <a:lnTo>
                  <a:pt x="647969" y="593090"/>
                </a:lnTo>
                <a:lnTo>
                  <a:pt x="645655" y="599440"/>
                </a:lnTo>
                <a:lnTo>
                  <a:pt x="645655" y="618490"/>
                </a:lnTo>
                <a:lnTo>
                  <a:pt x="652618" y="650240"/>
                </a:lnTo>
                <a:lnTo>
                  <a:pt x="659592" y="680720"/>
                </a:lnTo>
                <a:lnTo>
                  <a:pt x="659592" y="688340"/>
                </a:lnTo>
                <a:lnTo>
                  <a:pt x="717344" y="688340"/>
                </a:lnTo>
                <a:lnTo>
                  <a:pt x="703706" y="655320"/>
                </a:lnTo>
                <a:lnTo>
                  <a:pt x="699067" y="641350"/>
                </a:lnTo>
                <a:lnTo>
                  <a:pt x="699067" y="636270"/>
                </a:lnTo>
                <a:lnTo>
                  <a:pt x="701381" y="632460"/>
                </a:lnTo>
                <a:lnTo>
                  <a:pt x="710679" y="627380"/>
                </a:lnTo>
                <a:lnTo>
                  <a:pt x="726930" y="627380"/>
                </a:lnTo>
                <a:lnTo>
                  <a:pt x="750155" y="624840"/>
                </a:lnTo>
                <a:lnTo>
                  <a:pt x="789651" y="615950"/>
                </a:lnTo>
                <a:lnTo>
                  <a:pt x="817514" y="576580"/>
                </a:lnTo>
                <a:lnTo>
                  <a:pt x="824477" y="534670"/>
                </a:lnTo>
                <a:lnTo>
                  <a:pt x="822311" y="330200"/>
                </a:lnTo>
                <a:lnTo>
                  <a:pt x="822435" y="290830"/>
                </a:lnTo>
                <a:lnTo>
                  <a:pt x="824395" y="107950"/>
                </a:lnTo>
                <a:lnTo>
                  <a:pt x="824477" y="83820"/>
                </a:lnTo>
                <a:lnTo>
                  <a:pt x="819838" y="55880"/>
                </a:lnTo>
                <a:lnTo>
                  <a:pt x="816669" y="49530"/>
                </a:lnTo>
                <a:close/>
              </a:path>
              <a:path w="873759" h="1156970">
                <a:moveTo>
                  <a:pt x="385537" y="579120"/>
                </a:moveTo>
                <a:lnTo>
                  <a:pt x="318178" y="579120"/>
                </a:lnTo>
                <a:lnTo>
                  <a:pt x="308880" y="581660"/>
                </a:lnTo>
                <a:lnTo>
                  <a:pt x="301917" y="582930"/>
                </a:lnTo>
                <a:lnTo>
                  <a:pt x="292629" y="596900"/>
                </a:lnTo>
                <a:lnTo>
                  <a:pt x="283342" y="622300"/>
                </a:lnTo>
                <a:lnTo>
                  <a:pt x="274044" y="641350"/>
                </a:lnTo>
                <a:lnTo>
                  <a:pt x="260117" y="660400"/>
                </a:lnTo>
                <a:lnTo>
                  <a:pt x="246191" y="674370"/>
                </a:lnTo>
                <a:lnTo>
                  <a:pt x="227605" y="685800"/>
                </a:lnTo>
                <a:lnTo>
                  <a:pt x="303557" y="685800"/>
                </a:lnTo>
                <a:lnTo>
                  <a:pt x="315854" y="666750"/>
                </a:lnTo>
                <a:lnTo>
                  <a:pt x="329791" y="643890"/>
                </a:lnTo>
                <a:lnTo>
                  <a:pt x="332115" y="636270"/>
                </a:lnTo>
                <a:lnTo>
                  <a:pt x="336764" y="629920"/>
                </a:lnTo>
                <a:lnTo>
                  <a:pt x="343738" y="627380"/>
                </a:lnTo>
                <a:lnTo>
                  <a:pt x="423627" y="627380"/>
                </a:lnTo>
                <a:lnTo>
                  <a:pt x="422699" y="624840"/>
                </a:lnTo>
                <a:lnTo>
                  <a:pt x="413401" y="596900"/>
                </a:lnTo>
                <a:lnTo>
                  <a:pt x="408762" y="590550"/>
                </a:lnTo>
                <a:lnTo>
                  <a:pt x="401799" y="582930"/>
                </a:lnTo>
                <a:lnTo>
                  <a:pt x="394815" y="581660"/>
                </a:lnTo>
                <a:lnTo>
                  <a:pt x="385537" y="579120"/>
                </a:lnTo>
                <a:close/>
              </a:path>
              <a:path w="873759" h="1156970">
                <a:moveTo>
                  <a:pt x="564359" y="579120"/>
                </a:moveTo>
                <a:lnTo>
                  <a:pt x="485398" y="579120"/>
                </a:lnTo>
                <a:lnTo>
                  <a:pt x="476111" y="582930"/>
                </a:lnTo>
                <a:lnTo>
                  <a:pt x="469137" y="593090"/>
                </a:lnTo>
                <a:lnTo>
                  <a:pt x="464498" y="601980"/>
                </a:lnTo>
                <a:lnTo>
                  <a:pt x="452876" y="632460"/>
                </a:lnTo>
                <a:lnTo>
                  <a:pt x="441274" y="664210"/>
                </a:lnTo>
                <a:lnTo>
                  <a:pt x="495819" y="664210"/>
                </a:lnTo>
                <a:lnTo>
                  <a:pt x="503974" y="641350"/>
                </a:lnTo>
                <a:lnTo>
                  <a:pt x="506298" y="635000"/>
                </a:lnTo>
                <a:lnTo>
                  <a:pt x="510937" y="629920"/>
                </a:lnTo>
                <a:lnTo>
                  <a:pt x="517910" y="627380"/>
                </a:lnTo>
                <a:lnTo>
                  <a:pt x="598784" y="627380"/>
                </a:lnTo>
                <a:lnTo>
                  <a:pt x="594557" y="601980"/>
                </a:lnTo>
                <a:lnTo>
                  <a:pt x="589908" y="593090"/>
                </a:lnTo>
                <a:lnTo>
                  <a:pt x="585259" y="585470"/>
                </a:lnTo>
                <a:lnTo>
                  <a:pt x="575971" y="581660"/>
                </a:lnTo>
                <a:lnTo>
                  <a:pt x="564359" y="579120"/>
                </a:lnTo>
                <a:close/>
              </a:path>
              <a:path w="873759" h="1156970">
                <a:moveTo>
                  <a:pt x="462174" y="506730"/>
                </a:moveTo>
                <a:lnTo>
                  <a:pt x="415725" y="506730"/>
                </a:lnTo>
                <a:lnTo>
                  <a:pt x="413401" y="509270"/>
                </a:lnTo>
                <a:lnTo>
                  <a:pt x="408762" y="518160"/>
                </a:lnTo>
                <a:lnTo>
                  <a:pt x="411076" y="523240"/>
                </a:lnTo>
                <a:lnTo>
                  <a:pt x="411076" y="528320"/>
                </a:lnTo>
                <a:lnTo>
                  <a:pt x="420374" y="532130"/>
                </a:lnTo>
                <a:lnTo>
                  <a:pt x="459849" y="532130"/>
                </a:lnTo>
                <a:lnTo>
                  <a:pt x="462174" y="529590"/>
                </a:lnTo>
                <a:lnTo>
                  <a:pt x="466823" y="529590"/>
                </a:lnTo>
                <a:lnTo>
                  <a:pt x="469137" y="525780"/>
                </a:lnTo>
                <a:lnTo>
                  <a:pt x="469137" y="514350"/>
                </a:lnTo>
                <a:lnTo>
                  <a:pt x="466823" y="509270"/>
                </a:lnTo>
                <a:lnTo>
                  <a:pt x="462174" y="506730"/>
                </a:lnTo>
                <a:close/>
              </a:path>
              <a:path w="873759" h="1156970">
                <a:moveTo>
                  <a:pt x="478435" y="458470"/>
                </a:moveTo>
                <a:lnTo>
                  <a:pt x="399474" y="458470"/>
                </a:lnTo>
                <a:lnTo>
                  <a:pt x="390176" y="462280"/>
                </a:lnTo>
                <a:lnTo>
                  <a:pt x="387841" y="469900"/>
                </a:lnTo>
                <a:lnTo>
                  <a:pt x="390176" y="476250"/>
                </a:lnTo>
                <a:lnTo>
                  <a:pt x="399474" y="481330"/>
                </a:lnTo>
                <a:lnTo>
                  <a:pt x="471462" y="481330"/>
                </a:lnTo>
                <a:lnTo>
                  <a:pt x="483074" y="478790"/>
                </a:lnTo>
                <a:lnTo>
                  <a:pt x="485398" y="476250"/>
                </a:lnTo>
                <a:lnTo>
                  <a:pt x="487723" y="472440"/>
                </a:lnTo>
                <a:lnTo>
                  <a:pt x="487723" y="464820"/>
                </a:lnTo>
                <a:lnTo>
                  <a:pt x="485398" y="459740"/>
                </a:lnTo>
                <a:lnTo>
                  <a:pt x="478435" y="458470"/>
                </a:lnTo>
                <a:close/>
              </a:path>
              <a:path w="873759" h="1156970">
                <a:moveTo>
                  <a:pt x="474561" y="433070"/>
                </a:moveTo>
                <a:lnTo>
                  <a:pt x="441274" y="433070"/>
                </a:lnTo>
                <a:lnTo>
                  <a:pt x="452876" y="434340"/>
                </a:lnTo>
                <a:lnTo>
                  <a:pt x="462174" y="436880"/>
                </a:lnTo>
                <a:lnTo>
                  <a:pt x="471462" y="434340"/>
                </a:lnTo>
                <a:lnTo>
                  <a:pt x="474561" y="433070"/>
                </a:lnTo>
                <a:close/>
              </a:path>
              <a:path w="873759" h="1156970">
                <a:moveTo>
                  <a:pt x="455211" y="193040"/>
                </a:moveTo>
                <a:lnTo>
                  <a:pt x="425002" y="193040"/>
                </a:lnTo>
                <a:lnTo>
                  <a:pt x="411076" y="195580"/>
                </a:lnTo>
                <a:lnTo>
                  <a:pt x="362313" y="226060"/>
                </a:lnTo>
                <a:lnTo>
                  <a:pt x="341413" y="262890"/>
                </a:lnTo>
                <a:lnTo>
                  <a:pt x="336764" y="276860"/>
                </a:lnTo>
                <a:lnTo>
                  <a:pt x="336764" y="290830"/>
                </a:lnTo>
                <a:lnTo>
                  <a:pt x="339078" y="307340"/>
                </a:lnTo>
                <a:lnTo>
                  <a:pt x="348366" y="335280"/>
                </a:lnTo>
                <a:lnTo>
                  <a:pt x="357664" y="349250"/>
                </a:lnTo>
                <a:lnTo>
                  <a:pt x="369276" y="363220"/>
                </a:lnTo>
                <a:lnTo>
                  <a:pt x="378564" y="378460"/>
                </a:lnTo>
                <a:lnTo>
                  <a:pt x="380888" y="386080"/>
                </a:lnTo>
                <a:lnTo>
                  <a:pt x="383213" y="394970"/>
                </a:lnTo>
                <a:lnTo>
                  <a:pt x="385537" y="406400"/>
                </a:lnTo>
                <a:lnTo>
                  <a:pt x="387841" y="416560"/>
                </a:lnTo>
                <a:lnTo>
                  <a:pt x="392501" y="425450"/>
                </a:lnTo>
                <a:lnTo>
                  <a:pt x="399474" y="430530"/>
                </a:lnTo>
                <a:lnTo>
                  <a:pt x="406427" y="433070"/>
                </a:lnTo>
                <a:lnTo>
                  <a:pt x="415725" y="434340"/>
                </a:lnTo>
                <a:lnTo>
                  <a:pt x="427337" y="434340"/>
                </a:lnTo>
                <a:lnTo>
                  <a:pt x="441274" y="433070"/>
                </a:lnTo>
                <a:lnTo>
                  <a:pt x="474561" y="433070"/>
                </a:lnTo>
                <a:lnTo>
                  <a:pt x="497011" y="392430"/>
                </a:lnTo>
                <a:lnTo>
                  <a:pt x="501660" y="381000"/>
                </a:lnTo>
                <a:lnTo>
                  <a:pt x="522560" y="346710"/>
                </a:lnTo>
                <a:lnTo>
                  <a:pt x="531847" y="330200"/>
                </a:lnTo>
                <a:lnTo>
                  <a:pt x="538810" y="313690"/>
                </a:lnTo>
                <a:lnTo>
                  <a:pt x="541135" y="297180"/>
                </a:lnTo>
                <a:lnTo>
                  <a:pt x="541135" y="279400"/>
                </a:lnTo>
                <a:lnTo>
                  <a:pt x="527198" y="240030"/>
                </a:lnTo>
                <a:lnTo>
                  <a:pt x="497011" y="209550"/>
                </a:lnTo>
                <a:lnTo>
                  <a:pt x="469137" y="198120"/>
                </a:lnTo>
                <a:lnTo>
                  <a:pt x="455211" y="193040"/>
                </a:lnTo>
                <a:close/>
              </a:path>
              <a:path w="873759" h="1156970">
                <a:moveTo>
                  <a:pt x="304252" y="279400"/>
                </a:moveTo>
                <a:lnTo>
                  <a:pt x="243856" y="279400"/>
                </a:lnTo>
                <a:lnTo>
                  <a:pt x="236893" y="281940"/>
                </a:lnTo>
                <a:lnTo>
                  <a:pt x="236893" y="288290"/>
                </a:lnTo>
                <a:lnTo>
                  <a:pt x="239217" y="297180"/>
                </a:lnTo>
                <a:lnTo>
                  <a:pt x="243856" y="299720"/>
                </a:lnTo>
                <a:lnTo>
                  <a:pt x="250830" y="302260"/>
                </a:lnTo>
                <a:lnTo>
                  <a:pt x="299603" y="302260"/>
                </a:lnTo>
                <a:lnTo>
                  <a:pt x="306566" y="299720"/>
                </a:lnTo>
                <a:lnTo>
                  <a:pt x="311205" y="295910"/>
                </a:lnTo>
                <a:lnTo>
                  <a:pt x="311205" y="288290"/>
                </a:lnTo>
                <a:lnTo>
                  <a:pt x="308880" y="281940"/>
                </a:lnTo>
                <a:lnTo>
                  <a:pt x="304252" y="279400"/>
                </a:lnTo>
                <a:close/>
              </a:path>
              <a:path w="873759" h="1156970">
                <a:moveTo>
                  <a:pt x="638692" y="279400"/>
                </a:moveTo>
                <a:lnTo>
                  <a:pt x="578296" y="279400"/>
                </a:lnTo>
                <a:lnTo>
                  <a:pt x="568998" y="284480"/>
                </a:lnTo>
                <a:lnTo>
                  <a:pt x="568998" y="295910"/>
                </a:lnTo>
                <a:lnTo>
                  <a:pt x="573657" y="299720"/>
                </a:lnTo>
                <a:lnTo>
                  <a:pt x="578296" y="299720"/>
                </a:lnTo>
                <a:lnTo>
                  <a:pt x="582945" y="302260"/>
                </a:lnTo>
                <a:lnTo>
                  <a:pt x="631718" y="302260"/>
                </a:lnTo>
                <a:lnTo>
                  <a:pt x="638692" y="299720"/>
                </a:lnTo>
                <a:lnTo>
                  <a:pt x="643320" y="297180"/>
                </a:lnTo>
                <a:lnTo>
                  <a:pt x="643320" y="284480"/>
                </a:lnTo>
                <a:lnTo>
                  <a:pt x="638692" y="279400"/>
                </a:lnTo>
                <a:close/>
              </a:path>
              <a:path w="873759" h="1156970">
                <a:moveTo>
                  <a:pt x="299603" y="144780"/>
                </a:moveTo>
                <a:lnTo>
                  <a:pt x="292629" y="147320"/>
                </a:lnTo>
                <a:lnTo>
                  <a:pt x="287980" y="148590"/>
                </a:lnTo>
                <a:lnTo>
                  <a:pt x="285677" y="156210"/>
                </a:lnTo>
                <a:lnTo>
                  <a:pt x="325152" y="198120"/>
                </a:lnTo>
                <a:lnTo>
                  <a:pt x="339078" y="203200"/>
                </a:lnTo>
                <a:lnTo>
                  <a:pt x="343738" y="200660"/>
                </a:lnTo>
                <a:lnTo>
                  <a:pt x="348366" y="190500"/>
                </a:lnTo>
                <a:lnTo>
                  <a:pt x="346052" y="186690"/>
                </a:lnTo>
                <a:lnTo>
                  <a:pt x="325152" y="165100"/>
                </a:lnTo>
                <a:lnTo>
                  <a:pt x="304252" y="147320"/>
                </a:lnTo>
                <a:lnTo>
                  <a:pt x="299603" y="144780"/>
                </a:lnTo>
                <a:close/>
              </a:path>
              <a:path w="873759" h="1156970">
                <a:moveTo>
                  <a:pt x="580631" y="144780"/>
                </a:moveTo>
                <a:lnTo>
                  <a:pt x="573657" y="148590"/>
                </a:lnTo>
                <a:lnTo>
                  <a:pt x="552747" y="165100"/>
                </a:lnTo>
                <a:lnTo>
                  <a:pt x="534172" y="184150"/>
                </a:lnTo>
                <a:lnTo>
                  <a:pt x="531847" y="190500"/>
                </a:lnTo>
                <a:lnTo>
                  <a:pt x="531847" y="195580"/>
                </a:lnTo>
                <a:lnTo>
                  <a:pt x="536496" y="200660"/>
                </a:lnTo>
                <a:lnTo>
                  <a:pt x="543470" y="203200"/>
                </a:lnTo>
                <a:lnTo>
                  <a:pt x="548098" y="200660"/>
                </a:lnTo>
                <a:lnTo>
                  <a:pt x="555072" y="198120"/>
                </a:lnTo>
                <a:lnTo>
                  <a:pt x="571333" y="184150"/>
                </a:lnTo>
                <a:lnTo>
                  <a:pt x="585259" y="167640"/>
                </a:lnTo>
                <a:lnTo>
                  <a:pt x="589908" y="161290"/>
                </a:lnTo>
                <a:lnTo>
                  <a:pt x="592233" y="153670"/>
                </a:lnTo>
                <a:lnTo>
                  <a:pt x="589908" y="148590"/>
                </a:lnTo>
                <a:lnTo>
                  <a:pt x="580631" y="144780"/>
                </a:lnTo>
                <a:close/>
              </a:path>
              <a:path w="873759" h="1156970">
                <a:moveTo>
                  <a:pt x="445913" y="97790"/>
                </a:moveTo>
                <a:lnTo>
                  <a:pt x="431976" y="97790"/>
                </a:lnTo>
                <a:lnTo>
                  <a:pt x="427337" y="107950"/>
                </a:lnTo>
                <a:lnTo>
                  <a:pt x="427337" y="158750"/>
                </a:lnTo>
                <a:lnTo>
                  <a:pt x="429662" y="162560"/>
                </a:lnTo>
                <a:lnTo>
                  <a:pt x="431976" y="165100"/>
                </a:lnTo>
                <a:lnTo>
                  <a:pt x="438949" y="167640"/>
                </a:lnTo>
                <a:lnTo>
                  <a:pt x="445913" y="167640"/>
                </a:lnTo>
                <a:lnTo>
                  <a:pt x="450562" y="162560"/>
                </a:lnTo>
                <a:lnTo>
                  <a:pt x="452876" y="156210"/>
                </a:lnTo>
                <a:lnTo>
                  <a:pt x="452876" y="107950"/>
                </a:lnTo>
                <a:lnTo>
                  <a:pt x="450562" y="102870"/>
                </a:lnTo>
                <a:lnTo>
                  <a:pt x="445913" y="97790"/>
                </a:lnTo>
                <a:close/>
              </a:path>
              <a:path w="873759" h="1156970">
                <a:moveTo>
                  <a:pt x="761777" y="819663"/>
                </a:moveTo>
                <a:lnTo>
                  <a:pt x="731579" y="819663"/>
                </a:lnTo>
                <a:lnTo>
                  <a:pt x="715329" y="824301"/>
                </a:lnTo>
                <a:lnTo>
                  <a:pt x="682795" y="849850"/>
                </a:lnTo>
                <a:lnTo>
                  <a:pt x="668869" y="891650"/>
                </a:lnTo>
                <a:lnTo>
                  <a:pt x="671194" y="905576"/>
                </a:lnTo>
                <a:lnTo>
                  <a:pt x="692094" y="942738"/>
                </a:lnTo>
                <a:lnTo>
                  <a:pt x="745516" y="963638"/>
                </a:lnTo>
                <a:lnTo>
                  <a:pt x="761777" y="961323"/>
                </a:lnTo>
                <a:lnTo>
                  <a:pt x="801263" y="942738"/>
                </a:lnTo>
                <a:lnTo>
                  <a:pt x="822163" y="905576"/>
                </a:lnTo>
                <a:lnTo>
                  <a:pt x="824477" y="889326"/>
                </a:lnTo>
                <a:lnTo>
                  <a:pt x="822163" y="875389"/>
                </a:lnTo>
                <a:lnTo>
                  <a:pt x="801263" y="840552"/>
                </a:lnTo>
                <a:lnTo>
                  <a:pt x="761777" y="819663"/>
                </a:lnTo>
                <a:close/>
              </a:path>
              <a:path w="873759" h="1156970">
                <a:moveTo>
                  <a:pt x="441274" y="819663"/>
                </a:moveTo>
                <a:lnTo>
                  <a:pt x="394815" y="831275"/>
                </a:lnTo>
                <a:lnTo>
                  <a:pt x="366941" y="863787"/>
                </a:lnTo>
                <a:lnTo>
                  <a:pt x="362313" y="877713"/>
                </a:lnTo>
                <a:lnTo>
                  <a:pt x="362313" y="905576"/>
                </a:lnTo>
                <a:lnTo>
                  <a:pt x="383213" y="942738"/>
                </a:lnTo>
                <a:lnTo>
                  <a:pt x="422699" y="961323"/>
                </a:lnTo>
                <a:lnTo>
                  <a:pt x="436635" y="963638"/>
                </a:lnTo>
                <a:lnTo>
                  <a:pt x="452876" y="963638"/>
                </a:lnTo>
                <a:lnTo>
                  <a:pt x="492361" y="942738"/>
                </a:lnTo>
                <a:lnTo>
                  <a:pt x="513272" y="905576"/>
                </a:lnTo>
                <a:lnTo>
                  <a:pt x="515596" y="891650"/>
                </a:lnTo>
                <a:lnTo>
                  <a:pt x="513272" y="875389"/>
                </a:lnTo>
                <a:lnTo>
                  <a:pt x="494696" y="840552"/>
                </a:lnTo>
                <a:lnTo>
                  <a:pt x="455211" y="821977"/>
                </a:lnTo>
                <a:lnTo>
                  <a:pt x="441274" y="819663"/>
                </a:lnTo>
                <a:close/>
              </a:path>
              <a:path w="873759" h="1156970">
                <a:moveTo>
                  <a:pt x="146320" y="819663"/>
                </a:moveTo>
                <a:lnTo>
                  <a:pt x="130048" y="819663"/>
                </a:lnTo>
                <a:lnTo>
                  <a:pt x="102185" y="824301"/>
                </a:lnTo>
                <a:lnTo>
                  <a:pt x="67359" y="852175"/>
                </a:lnTo>
                <a:lnTo>
                  <a:pt x="55746" y="891650"/>
                </a:lnTo>
                <a:lnTo>
                  <a:pt x="58061" y="905576"/>
                </a:lnTo>
                <a:lnTo>
                  <a:pt x="78960" y="942738"/>
                </a:lnTo>
                <a:lnTo>
                  <a:pt x="116122" y="961323"/>
                </a:lnTo>
                <a:lnTo>
                  <a:pt x="130048" y="963638"/>
                </a:lnTo>
                <a:lnTo>
                  <a:pt x="146320" y="963638"/>
                </a:lnTo>
                <a:lnTo>
                  <a:pt x="185805" y="942738"/>
                </a:lnTo>
                <a:lnTo>
                  <a:pt x="206705" y="905576"/>
                </a:lnTo>
                <a:lnTo>
                  <a:pt x="209019" y="891650"/>
                </a:lnTo>
                <a:lnTo>
                  <a:pt x="206705" y="875389"/>
                </a:lnTo>
                <a:lnTo>
                  <a:pt x="204381" y="861463"/>
                </a:lnTo>
                <a:lnTo>
                  <a:pt x="185805" y="838238"/>
                </a:lnTo>
                <a:lnTo>
                  <a:pt x="162581" y="824301"/>
                </a:lnTo>
                <a:lnTo>
                  <a:pt x="146320" y="819663"/>
                </a:lnTo>
                <a:close/>
              </a:path>
              <a:path w="873759" h="1156970">
                <a:moveTo>
                  <a:pt x="750155" y="986862"/>
                </a:moveTo>
                <a:lnTo>
                  <a:pt x="731579" y="986862"/>
                </a:lnTo>
                <a:lnTo>
                  <a:pt x="694418" y="996150"/>
                </a:lnTo>
                <a:lnTo>
                  <a:pt x="661906" y="1017039"/>
                </a:lnTo>
                <a:lnTo>
                  <a:pt x="631718" y="1054200"/>
                </a:lnTo>
                <a:lnTo>
                  <a:pt x="617782" y="1107623"/>
                </a:lnTo>
                <a:lnTo>
                  <a:pt x="617782" y="1144773"/>
                </a:lnTo>
                <a:lnTo>
                  <a:pt x="622431" y="1151737"/>
                </a:lnTo>
                <a:lnTo>
                  <a:pt x="629394" y="1156375"/>
                </a:lnTo>
                <a:lnTo>
                  <a:pt x="852351" y="1156375"/>
                </a:lnTo>
                <a:lnTo>
                  <a:pt x="861638" y="1154061"/>
                </a:lnTo>
                <a:lnTo>
                  <a:pt x="868612" y="1149412"/>
                </a:lnTo>
                <a:lnTo>
                  <a:pt x="873250" y="1144773"/>
                </a:lnTo>
                <a:lnTo>
                  <a:pt x="873250" y="1105298"/>
                </a:lnTo>
                <a:lnTo>
                  <a:pt x="859324" y="1051886"/>
                </a:lnTo>
                <a:lnTo>
                  <a:pt x="836089" y="1021688"/>
                </a:lnTo>
                <a:lnTo>
                  <a:pt x="787316" y="993825"/>
                </a:lnTo>
                <a:lnTo>
                  <a:pt x="750155" y="986862"/>
                </a:lnTo>
                <a:close/>
              </a:path>
              <a:path w="873759" h="1156970">
                <a:moveTo>
                  <a:pt x="443599" y="986862"/>
                </a:moveTo>
                <a:lnTo>
                  <a:pt x="427337" y="986862"/>
                </a:lnTo>
                <a:lnTo>
                  <a:pt x="411076" y="991511"/>
                </a:lnTo>
                <a:lnTo>
                  <a:pt x="397139" y="993825"/>
                </a:lnTo>
                <a:lnTo>
                  <a:pt x="355339" y="1019374"/>
                </a:lnTo>
                <a:lnTo>
                  <a:pt x="325152" y="1056525"/>
                </a:lnTo>
                <a:lnTo>
                  <a:pt x="308880" y="1102974"/>
                </a:lnTo>
                <a:lnTo>
                  <a:pt x="306566" y="1126188"/>
                </a:lnTo>
                <a:lnTo>
                  <a:pt x="308880" y="1137810"/>
                </a:lnTo>
                <a:lnTo>
                  <a:pt x="311205" y="1147087"/>
                </a:lnTo>
                <a:lnTo>
                  <a:pt x="313540" y="1154061"/>
                </a:lnTo>
                <a:lnTo>
                  <a:pt x="318178" y="1156375"/>
                </a:lnTo>
                <a:lnTo>
                  <a:pt x="548098" y="1156375"/>
                </a:lnTo>
                <a:lnTo>
                  <a:pt x="557396" y="1154061"/>
                </a:lnTo>
                <a:lnTo>
                  <a:pt x="564359" y="1149412"/>
                </a:lnTo>
                <a:lnTo>
                  <a:pt x="566684" y="1144773"/>
                </a:lnTo>
                <a:lnTo>
                  <a:pt x="568998" y="1135486"/>
                </a:lnTo>
                <a:lnTo>
                  <a:pt x="568998" y="1105298"/>
                </a:lnTo>
                <a:lnTo>
                  <a:pt x="557396" y="1061163"/>
                </a:lnTo>
                <a:lnTo>
                  <a:pt x="534172" y="1026337"/>
                </a:lnTo>
                <a:lnTo>
                  <a:pt x="499335" y="1000788"/>
                </a:lnTo>
                <a:lnTo>
                  <a:pt x="471462" y="991511"/>
                </a:lnTo>
                <a:lnTo>
                  <a:pt x="443599" y="986862"/>
                </a:lnTo>
                <a:close/>
              </a:path>
              <a:path w="873759" h="1156970">
                <a:moveTo>
                  <a:pt x="132383" y="986862"/>
                </a:moveTo>
                <a:lnTo>
                  <a:pt x="118446" y="989176"/>
                </a:lnTo>
                <a:lnTo>
                  <a:pt x="102185" y="991511"/>
                </a:lnTo>
                <a:lnTo>
                  <a:pt x="88248" y="996150"/>
                </a:lnTo>
                <a:lnTo>
                  <a:pt x="46459" y="1019374"/>
                </a:lnTo>
                <a:lnTo>
                  <a:pt x="18585" y="1056525"/>
                </a:lnTo>
                <a:lnTo>
                  <a:pt x="2324" y="1100649"/>
                </a:lnTo>
                <a:lnTo>
                  <a:pt x="0" y="1123863"/>
                </a:lnTo>
                <a:lnTo>
                  <a:pt x="4649" y="1147087"/>
                </a:lnTo>
                <a:lnTo>
                  <a:pt x="6973" y="1154061"/>
                </a:lnTo>
                <a:lnTo>
                  <a:pt x="11612" y="1156375"/>
                </a:lnTo>
                <a:lnTo>
                  <a:pt x="241542" y="1156375"/>
                </a:lnTo>
                <a:lnTo>
                  <a:pt x="250830" y="1154061"/>
                </a:lnTo>
                <a:lnTo>
                  <a:pt x="257803" y="1149412"/>
                </a:lnTo>
                <a:lnTo>
                  <a:pt x="260117" y="1144773"/>
                </a:lnTo>
                <a:lnTo>
                  <a:pt x="262442" y="1135486"/>
                </a:lnTo>
                <a:lnTo>
                  <a:pt x="260117" y="1102974"/>
                </a:lnTo>
                <a:lnTo>
                  <a:pt x="241542" y="1047237"/>
                </a:lnTo>
                <a:lnTo>
                  <a:pt x="202056" y="1007762"/>
                </a:lnTo>
                <a:lnTo>
                  <a:pt x="162581" y="991511"/>
                </a:lnTo>
                <a:lnTo>
                  <a:pt x="148634" y="989176"/>
                </a:lnTo>
                <a:lnTo>
                  <a:pt x="132383" y="9868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90660" y="7033749"/>
            <a:ext cx="10223390" cy="262507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n-US" sz="2800" spc="5" dirty="0">
                <a:solidFill>
                  <a:srgbClr val="FFFFFF"/>
                </a:solidFill>
                <a:latin typeface="Poppins"/>
                <a:cs typeface="Poppins"/>
              </a:rPr>
              <a:t>📈 Monthly profits peaked in October and December, driven by seasonal demand and promotional campaigns.</a:t>
            </a:r>
          </a:p>
          <a:p>
            <a:pPr marL="469900" indent="-457200">
              <a:lnSpc>
                <a:spcPct val="1000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n-US" sz="2800" spc="5" dirty="0">
                <a:solidFill>
                  <a:srgbClr val="FFFFFF"/>
                </a:solidFill>
                <a:latin typeface="Poppins"/>
                <a:cs typeface="Poppins"/>
              </a:rPr>
              <a:t>📉 Lowest profits were recorded in February, aligning with post-holiday slowdowns in sales.</a:t>
            </a:r>
          </a:p>
          <a:p>
            <a:pPr marL="469900" indent="-457200">
              <a:lnSpc>
                <a:spcPct val="1000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n-US" sz="2800" spc="5" dirty="0">
                <a:solidFill>
                  <a:srgbClr val="FFFFFF"/>
                </a:solidFill>
                <a:latin typeface="Poppins"/>
                <a:cs typeface="Poppins"/>
              </a:rPr>
              <a:t>Units of Products Sold is pretty Average</a:t>
            </a:r>
            <a:endParaRPr sz="2800" dirty="0">
              <a:latin typeface="Poppins"/>
              <a:cs typeface="Poppi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37896" y="2586256"/>
            <a:ext cx="7214354" cy="2499530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12700" marR="5080">
              <a:lnSpc>
                <a:spcPts val="8960"/>
              </a:lnSpc>
              <a:spcBef>
                <a:spcPts val="1375"/>
              </a:spcBef>
            </a:pPr>
            <a:r>
              <a:rPr lang="en-US" sz="8450" dirty="0">
                <a:solidFill>
                  <a:schemeClr val="bg1"/>
                </a:solidFill>
              </a:rPr>
              <a:t>Profitability Breakdown</a:t>
            </a:r>
            <a:endParaRPr sz="8450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656608" y="0"/>
            <a:ext cx="4810125" cy="875030"/>
          </a:xfrm>
          <a:custGeom>
            <a:avLst/>
            <a:gdLst/>
            <a:ahLst/>
            <a:cxnLst/>
            <a:rect l="l" t="t" r="r" b="b"/>
            <a:pathLst>
              <a:path w="4810125" h="875030">
                <a:moveTo>
                  <a:pt x="4809686" y="0"/>
                </a:moveTo>
                <a:lnTo>
                  <a:pt x="0" y="0"/>
                </a:lnTo>
                <a:lnTo>
                  <a:pt x="874915" y="874926"/>
                </a:lnTo>
                <a:lnTo>
                  <a:pt x="4809686" y="874926"/>
                </a:lnTo>
                <a:lnTo>
                  <a:pt x="4809686" y="0"/>
                </a:lnTo>
                <a:close/>
              </a:path>
            </a:pathLst>
          </a:custGeom>
          <a:solidFill>
            <a:srgbClr val="70A3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18028" y="0"/>
            <a:ext cx="5586095" cy="1689735"/>
          </a:xfrm>
          <a:custGeom>
            <a:avLst/>
            <a:gdLst/>
            <a:ahLst/>
            <a:cxnLst/>
            <a:rect l="l" t="t" r="r" b="b"/>
            <a:pathLst>
              <a:path w="5586094" h="1689735">
                <a:moveTo>
                  <a:pt x="5586070" y="0"/>
                </a:moveTo>
                <a:lnTo>
                  <a:pt x="0" y="0"/>
                </a:lnTo>
                <a:lnTo>
                  <a:pt x="1689424" y="1689424"/>
                </a:lnTo>
                <a:lnTo>
                  <a:pt x="5586070" y="1689424"/>
                </a:lnTo>
                <a:lnTo>
                  <a:pt x="55860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103111"/>
            <a:ext cx="5293995" cy="1205865"/>
          </a:xfrm>
          <a:custGeom>
            <a:avLst/>
            <a:gdLst/>
            <a:ahLst/>
            <a:cxnLst/>
            <a:rect l="l" t="t" r="r" b="b"/>
            <a:pathLst>
              <a:path w="5293995" h="1205865">
                <a:moveTo>
                  <a:pt x="4088430" y="0"/>
                </a:moveTo>
                <a:lnTo>
                  <a:pt x="0" y="0"/>
                </a:lnTo>
                <a:lnTo>
                  <a:pt x="0" y="1205450"/>
                </a:lnTo>
                <a:lnTo>
                  <a:pt x="5293870" y="1205450"/>
                </a:lnTo>
                <a:lnTo>
                  <a:pt x="40884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88913" y="2908365"/>
            <a:ext cx="1889125" cy="1889125"/>
          </a:xfrm>
          <a:custGeom>
            <a:avLst/>
            <a:gdLst/>
            <a:ahLst/>
            <a:cxnLst/>
            <a:rect l="l" t="t" r="r" b="b"/>
            <a:pathLst>
              <a:path w="1889125" h="1889125">
                <a:moveTo>
                  <a:pt x="944452" y="0"/>
                </a:moveTo>
                <a:lnTo>
                  <a:pt x="895851" y="1228"/>
                </a:lnTo>
                <a:lnTo>
                  <a:pt x="847888" y="4876"/>
                </a:lnTo>
                <a:lnTo>
                  <a:pt x="800622" y="10882"/>
                </a:lnTo>
                <a:lnTo>
                  <a:pt x="754112" y="19187"/>
                </a:lnTo>
                <a:lnTo>
                  <a:pt x="708419" y="29733"/>
                </a:lnTo>
                <a:lnTo>
                  <a:pt x="663601" y="42460"/>
                </a:lnTo>
                <a:lnTo>
                  <a:pt x="619718" y="57309"/>
                </a:lnTo>
                <a:lnTo>
                  <a:pt x="576829" y="74219"/>
                </a:lnTo>
                <a:lnTo>
                  <a:pt x="534993" y="93133"/>
                </a:lnTo>
                <a:lnTo>
                  <a:pt x="494270" y="113990"/>
                </a:lnTo>
                <a:lnTo>
                  <a:pt x="454719" y="136731"/>
                </a:lnTo>
                <a:lnTo>
                  <a:pt x="416400" y="161297"/>
                </a:lnTo>
                <a:lnTo>
                  <a:pt x="379371" y="187629"/>
                </a:lnTo>
                <a:lnTo>
                  <a:pt x="343693" y="215667"/>
                </a:lnTo>
                <a:lnTo>
                  <a:pt x="309424" y="245351"/>
                </a:lnTo>
                <a:lnTo>
                  <a:pt x="276623" y="276623"/>
                </a:lnTo>
                <a:lnTo>
                  <a:pt x="245351" y="309424"/>
                </a:lnTo>
                <a:lnTo>
                  <a:pt x="215667" y="343693"/>
                </a:lnTo>
                <a:lnTo>
                  <a:pt x="187629" y="379371"/>
                </a:lnTo>
                <a:lnTo>
                  <a:pt x="161297" y="416400"/>
                </a:lnTo>
                <a:lnTo>
                  <a:pt x="136731" y="454719"/>
                </a:lnTo>
                <a:lnTo>
                  <a:pt x="113990" y="494270"/>
                </a:lnTo>
                <a:lnTo>
                  <a:pt x="93133" y="534993"/>
                </a:lnTo>
                <a:lnTo>
                  <a:pt x="74219" y="576829"/>
                </a:lnTo>
                <a:lnTo>
                  <a:pt x="57309" y="619718"/>
                </a:lnTo>
                <a:lnTo>
                  <a:pt x="42460" y="663601"/>
                </a:lnTo>
                <a:lnTo>
                  <a:pt x="29733" y="708419"/>
                </a:lnTo>
                <a:lnTo>
                  <a:pt x="19187" y="754112"/>
                </a:lnTo>
                <a:lnTo>
                  <a:pt x="10882" y="800622"/>
                </a:lnTo>
                <a:lnTo>
                  <a:pt x="4876" y="847888"/>
                </a:lnTo>
                <a:lnTo>
                  <a:pt x="1228" y="895851"/>
                </a:lnTo>
                <a:lnTo>
                  <a:pt x="0" y="944452"/>
                </a:lnTo>
                <a:lnTo>
                  <a:pt x="1228" y="993054"/>
                </a:lnTo>
                <a:lnTo>
                  <a:pt x="4876" y="1041017"/>
                </a:lnTo>
                <a:lnTo>
                  <a:pt x="10882" y="1088283"/>
                </a:lnTo>
                <a:lnTo>
                  <a:pt x="19187" y="1134793"/>
                </a:lnTo>
                <a:lnTo>
                  <a:pt x="29733" y="1180486"/>
                </a:lnTo>
                <a:lnTo>
                  <a:pt x="42460" y="1225304"/>
                </a:lnTo>
                <a:lnTo>
                  <a:pt x="57309" y="1269187"/>
                </a:lnTo>
                <a:lnTo>
                  <a:pt x="74219" y="1312076"/>
                </a:lnTo>
                <a:lnTo>
                  <a:pt x="93133" y="1353912"/>
                </a:lnTo>
                <a:lnTo>
                  <a:pt x="113990" y="1394635"/>
                </a:lnTo>
                <a:lnTo>
                  <a:pt x="136731" y="1434186"/>
                </a:lnTo>
                <a:lnTo>
                  <a:pt x="161297" y="1472505"/>
                </a:lnTo>
                <a:lnTo>
                  <a:pt x="187629" y="1509534"/>
                </a:lnTo>
                <a:lnTo>
                  <a:pt x="215667" y="1545212"/>
                </a:lnTo>
                <a:lnTo>
                  <a:pt x="245351" y="1579481"/>
                </a:lnTo>
                <a:lnTo>
                  <a:pt x="276623" y="1612282"/>
                </a:lnTo>
                <a:lnTo>
                  <a:pt x="309424" y="1643554"/>
                </a:lnTo>
                <a:lnTo>
                  <a:pt x="343693" y="1673238"/>
                </a:lnTo>
                <a:lnTo>
                  <a:pt x="379371" y="1701276"/>
                </a:lnTo>
                <a:lnTo>
                  <a:pt x="416400" y="1727608"/>
                </a:lnTo>
                <a:lnTo>
                  <a:pt x="454719" y="1752174"/>
                </a:lnTo>
                <a:lnTo>
                  <a:pt x="494270" y="1774915"/>
                </a:lnTo>
                <a:lnTo>
                  <a:pt x="534993" y="1795772"/>
                </a:lnTo>
                <a:lnTo>
                  <a:pt x="576829" y="1814686"/>
                </a:lnTo>
                <a:lnTo>
                  <a:pt x="619718" y="1831596"/>
                </a:lnTo>
                <a:lnTo>
                  <a:pt x="663601" y="1846445"/>
                </a:lnTo>
                <a:lnTo>
                  <a:pt x="708419" y="1859171"/>
                </a:lnTo>
                <a:lnTo>
                  <a:pt x="754112" y="1869717"/>
                </a:lnTo>
                <a:lnTo>
                  <a:pt x="800622" y="1878023"/>
                </a:lnTo>
                <a:lnTo>
                  <a:pt x="847888" y="1884029"/>
                </a:lnTo>
                <a:lnTo>
                  <a:pt x="895851" y="1887676"/>
                </a:lnTo>
                <a:lnTo>
                  <a:pt x="944452" y="1888905"/>
                </a:lnTo>
                <a:lnTo>
                  <a:pt x="993054" y="1887676"/>
                </a:lnTo>
                <a:lnTo>
                  <a:pt x="1041017" y="1884029"/>
                </a:lnTo>
                <a:lnTo>
                  <a:pt x="1088283" y="1878023"/>
                </a:lnTo>
                <a:lnTo>
                  <a:pt x="1134793" y="1869717"/>
                </a:lnTo>
                <a:lnTo>
                  <a:pt x="1180486" y="1859171"/>
                </a:lnTo>
                <a:lnTo>
                  <a:pt x="1225304" y="1846445"/>
                </a:lnTo>
                <a:lnTo>
                  <a:pt x="1269187" y="1831596"/>
                </a:lnTo>
                <a:lnTo>
                  <a:pt x="1312076" y="1814686"/>
                </a:lnTo>
                <a:lnTo>
                  <a:pt x="1353912" y="1795772"/>
                </a:lnTo>
                <a:lnTo>
                  <a:pt x="1394635" y="1774915"/>
                </a:lnTo>
                <a:lnTo>
                  <a:pt x="1434186" y="1752174"/>
                </a:lnTo>
                <a:lnTo>
                  <a:pt x="1472505" y="1727608"/>
                </a:lnTo>
                <a:lnTo>
                  <a:pt x="1509534" y="1701276"/>
                </a:lnTo>
                <a:lnTo>
                  <a:pt x="1545212" y="1673238"/>
                </a:lnTo>
                <a:lnTo>
                  <a:pt x="1579481" y="1643554"/>
                </a:lnTo>
                <a:lnTo>
                  <a:pt x="1612282" y="1612282"/>
                </a:lnTo>
                <a:lnTo>
                  <a:pt x="1643554" y="1579481"/>
                </a:lnTo>
                <a:lnTo>
                  <a:pt x="1673238" y="1545212"/>
                </a:lnTo>
                <a:lnTo>
                  <a:pt x="1701276" y="1509534"/>
                </a:lnTo>
                <a:lnTo>
                  <a:pt x="1727608" y="1472505"/>
                </a:lnTo>
                <a:lnTo>
                  <a:pt x="1752174" y="1434186"/>
                </a:lnTo>
                <a:lnTo>
                  <a:pt x="1774915" y="1394635"/>
                </a:lnTo>
                <a:lnTo>
                  <a:pt x="1795772" y="1353912"/>
                </a:lnTo>
                <a:lnTo>
                  <a:pt x="1814686" y="1312076"/>
                </a:lnTo>
                <a:lnTo>
                  <a:pt x="1831596" y="1269187"/>
                </a:lnTo>
                <a:lnTo>
                  <a:pt x="1846445" y="1225304"/>
                </a:lnTo>
                <a:lnTo>
                  <a:pt x="1859171" y="1180486"/>
                </a:lnTo>
                <a:lnTo>
                  <a:pt x="1869717" y="1134793"/>
                </a:lnTo>
                <a:lnTo>
                  <a:pt x="1878023" y="1088283"/>
                </a:lnTo>
                <a:lnTo>
                  <a:pt x="1884029" y="1041017"/>
                </a:lnTo>
                <a:lnTo>
                  <a:pt x="1887676" y="993054"/>
                </a:lnTo>
                <a:lnTo>
                  <a:pt x="1888905" y="944452"/>
                </a:lnTo>
                <a:lnTo>
                  <a:pt x="1887676" y="895851"/>
                </a:lnTo>
                <a:lnTo>
                  <a:pt x="1884029" y="847888"/>
                </a:lnTo>
                <a:lnTo>
                  <a:pt x="1878023" y="800622"/>
                </a:lnTo>
                <a:lnTo>
                  <a:pt x="1869717" y="754112"/>
                </a:lnTo>
                <a:lnTo>
                  <a:pt x="1859171" y="708419"/>
                </a:lnTo>
                <a:lnTo>
                  <a:pt x="1846445" y="663601"/>
                </a:lnTo>
                <a:lnTo>
                  <a:pt x="1831596" y="619718"/>
                </a:lnTo>
                <a:lnTo>
                  <a:pt x="1814686" y="576829"/>
                </a:lnTo>
                <a:lnTo>
                  <a:pt x="1795772" y="534993"/>
                </a:lnTo>
                <a:lnTo>
                  <a:pt x="1774915" y="494270"/>
                </a:lnTo>
                <a:lnTo>
                  <a:pt x="1752174" y="454719"/>
                </a:lnTo>
                <a:lnTo>
                  <a:pt x="1727608" y="416400"/>
                </a:lnTo>
                <a:lnTo>
                  <a:pt x="1701276" y="379371"/>
                </a:lnTo>
                <a:lnTo>
                  <a:pt x="1673238" y="343693"/>
                </a:lnTo>
                <a:lnTo>
                  <a:pt x="1643554" y="309424"/>
                </a:lnTo>
                <a:lnTo>
                  <a:pt x="1612282" y="276623"/>
                </a:lnTo>
                <a:lnTo>
                  <a:pt x="1579481" y="245351"/>
                </a:lnTo>
                <a:lnTo>
                  <a:pt x="1545212" y="215667"/>
                </a:lnTo>
                <a:lnTo>
                  <a:pt x="1509534" y="187629"/>
                </a:lnTo>
                <a:lnTo>
                  <a:pt x="1472505" y="161297"/>
                </a:lnTo>
                <a:lnTo>
                  <a:pt x="1434186" y="136731"/>
                </a:lnTo>
                <a:lnTo>
                  <a:pt x="1394635" y="113990"/>
                </a:lnTo>
                <a:lnTo>
                  <a:pt x="1353912" y="93133"/>
                </a:lnTo>
                <a:lnTo>
                  <a:pt x="1312076" y="74219"/>
                </a:lnTo>
                <a:lnTo>
                  <a:pt x="1269187" y="57309"/>
                </a:lnTo>
                <a:lnTo>
                  <a:pt x="1225304" y="42460"/>
                </a:lnTo>
                <a:lnTo>
                  <a:pt x="1180486" y="29733"/>
                </a:lnTo>
                <a:lnTo>
                  <a:pt x="1134793" y="19187"/>
                </a:lnTo>
                <a:lnTo>
                  <a:pt x="1088283" y="10882"/>
                </a:lnTo>
                <a:lnTo>
                  <a:pt x="1041017" y="4876"/>
                </a:lnTo>
                <a:lnTo>
                  <a:pt x="993054" y="1228"/>
                </a:lnTo>
                <a:lnTo>
                  <a:pt x="944452" y="0"/>
                </a:lnTo>
                <a:close/>
              </a:path>
            </a:pathLst>
          </a:custGeom>
          <a:solidFill>
            <a:srgbClr val="70A3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77604" y="4035465"/>
            <a:ext cx="1094740" cy="734060"/>
          </a:xfrm>
          <a:custGeom>
            <a:avLst/>
            <a:gdLst/>
            <a:ahLst/>
            <a:cxnLst/>
            <a:rect l="l" t="t" r="r" b="b"/>
            <a:pathLst>
              <a:path w="1094739" h="734060">
                <a:moveTo>
                  <a:pt x="79830" y="374302"/>
                </a:moveTo>
                <a:lnTo>
                  <a:pt x="35423" y="390676"/>
                </a:lnTo>
                <a:lnTo>
                  <a:pt x="0" y="396302"/>
                </a:lnTo>
                <a:lnTo>
                  <a:pt x="323225" y="719663"/>
                </a:lnTo>
                <a:lnTo>
                  <a:pt x="330743" y="724208"/>
                </a:lnTo>
                <a:lnTo>
                  <a:pt x="330366" y="733705"/>
                </a:lnTo>
                <a:lnTo>
                  <a:pt x="466854" y="733705"/>
                </a:lnTo>
                <a:lnTo>
                  <a:pt x="465556" y="727150"/>
                </a:lnTo>
                <a:lnTo>
                  <a:pt x="478240" y="727150"/>
                </a:lnTo>
                <a:lnTo>
                  <a:pt x="522413" y="720325"/>
                </a:lnTo>
                <a:lnTo>
                  <a:pt x="569768" y="709839"/>
                </a:lnTo>
                <a:lnTo>
                  <a:pt x="616120" y="696416"/>
                </a:lnTo>
                <a:lnTo>
                  <a:pt x="661353" y="680151"/>
                </a:lnTo>
                <a:lnTo>
                  <a:pt x="705350" y="661139"/>
                </a:lnTo>
                <a:lnTo>
                  <a:pt x="747992" y="639477"/>
                </a:lnTo>
                <a:lnTo>
                  <a:pt x="789164" y="615258"/>
                </a:lnTo>
                <a:lnTo>
                  <a:pt x="828747" y="588579"/>
                </a:lnTo>
                <a:lnTo>
                  <a:pt x="866626" y="559536"/>
                </a:lnTo>
                <a:lnTo>
                  <a:pt x="902682" y="528222"/>
                </a:lnTo>
                <a:lnTo>
                  <a:pt x="936798" y="494734"/>
                </a:lnTo>
                <a:lnTo>
                  <a:pt x="968858" y="459166"/>
                </a:lnTo>
                <a:lnTo>
                  <a:pt x="998744" y="421615"/>
                </a:lnTo>
                <a:lnTo>
                  <a:pt x="1020674" y="390272"/>
                </a:lnTo>
                <a:lnTo>
                  <a:pt x="174492" y="390272"/>
                </a:lnTo>
                <a:lnTo>
                  <a:pt x="125851" y="387637"/>
                </a:lnTo>
                <a:lnTo>
                  <a:pt x="79830" y="374302"/>
                </a:lnTo>
                <a:close/>
              </a:path>
              <a:path w="1094739" h="734060">
                <a:moveTo>
                  <a:pt x="478240" y="727150"/>
                </a:moveTo>
                <a:lnTo>
                  <a:pt x="465556" y="727150"/>
                </a:lnTo>
                <a:lnTo>
                  <a:pt x="470750" y="728187"/>
                </a:lnTo>
                <a:lnTo>
                  <a:pt x="474174" y="727778"/>
                </a:lnTo>
                <a:lnTo>
                  <a:pt x="478240" y="727150"/>
                </a:lnTo>
                <a:close/>
              </a:path>
              <a:path w="1094739" h="734060">
                <a:moveTo>
                  <a:pt x="275625" y="365475"/>
                </a:moveTo>
                <a:lnTo>
                  <a:pt x="224750" y="382714"/>
                </a:lnTo>
                <a:lnTo>
                  <a:pt x="174492" y="390272"/>
                </a:lnTo>
                <a:lnTo>
                  <a:pt x="1020674" y="390272"/>
                </a:lnTo>
                <a:lnTo>
                  <a:pt x="1026339" y="382175"/>
                </a:lnTo>
                <a:lnTo>
                  <a:pt x="1031624" y="373524"/>
                </a:lnTo>
                <a:lnTo>
                  <a:pt x="258145" y="373524"/>
                </a:lnTo>
                <a:lnTo>
                  <a:pt x="275625" y="365475"/>
                </a:lnTo>
                <a:close/>
              </a:path>
              <a:path w="1094739" h="734060">
                <a:moveTo>
                  <a:pt x="845513" y="0"/>
                </a:moveTo>
                <a:lnTo>
                  <a:pt x="730993" y="55977"/>
                </a:lnTo>
                <a:lnTo>
                  <a:pt x="726735" y="72908"/>
                </a:lnTo>
                <a:lnTo>
                  <a:pt x="720694" y="89204"/>
                </a:lnTo>
                <a:lnTo>
                  <a:pt x="671430" y="157925"/>
                </a:lnTo>
                <a:lnTo>
                  <a:pt x="639009" y="192992"/>
                </a:lnTo>
                <a:lnTo>
                  <a:pt x="605069" y="224626"/>
                </a:lnTo>
                <a:lnTo>
                  <a:pt x="569001" y="252979"/>
                </a:lnTo>
                <a:lnTo>
                  <a:pt x="530195" y="278203"/>
                </a:lnTo>
                <a:lnTo>
                  <a:pt x="488043" y="300451"/>
                </a:lnTo>
                <a:lnTo>
                  <a:pt x="441934" y="319875"/>
                </a:lnTo>
                <a:lnTo>
                  <a:pt x="393777" y="335258"/>
                </a:lnTo>
                <a:lnTo>
                  <a:pt x="332974" y="350992"/>
                </a:lnTo>
                <a:lnTo>
                  <a:pt x="309336" y="357248"/>
                </a:lnTo>
                <a:lnTo>
                  <a:pt x="297572" y="360585"/>
                </a:lnTo>
                <a:lnTo>
                  <a:pt x="265489" y="371602"/>
                </a:lnTo>
                <a:lnTo>
                  <a:pt x="258145" y="373524"/>
                </a:lnTo>
                <a:lnTo>
                  <a:pt x="1031624" y="373524"/>
                </a:lnTo>
                <a:lnTo>
                  <a:pt x="1051526" y="340942"/>
                </a:lnTo>
                <a:lnTo>
                  <a:pt x="1074188" y="298012"/>
                </a:lnTo>
                <a:lnTo>
                  <a:pt x="1094207" y="253479"/>
                </a:lnTo>
                <a:lnTo>
                  <a:pt x="1026030" y="177953"/>
                </a:lnTo>
                <a:lnTo>
                  <a:pt x="991686" y="140378"/>
                </a:lnTo>
                <a:lnTo>
                  <a:pt x="956766" y="103423"/>
                </a:lnTo>
                <a:lnTo>
                  <a:pt x="920966" y="67460"/>
                </a:lnTo>
                <a:lnTo>
                  <a:pt x="883983" y="32862"/>
                </a:lnTo>
                <a:lnTo>
                  <a:pt x="845513" y="0"/>
                </a:lnTo>
                <a:close/>
              </a:path>
            </a:pathLst>
          </a:custGeom>
          <a:solidFill>
            <a:srgbClr val="386C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37357" y="3256903"/>
            <a:ext cx="1192530" cy="1191895"/>
          </a:xfrm>
          <a:custGeom>
            <a:avLst/>
            <a:gdLst/>
            <a:ahLst/>
            <a:cxnLst/>
            <a:rect l="l" t="t" r="r" b="b"/>
            <a:pathLst>
              <a:path w="1192529" h="1191895">
                <a:moveTo>
                  <a:pt x="595813" y="0"/>
                </a:moveTo>
                <a:lnTo>
                  <a:pt x="546728" y="1966"/>
                </a:lnTo>
                <a:lnTo>
                  <a:pt x="498776" y="7756"/>
                </a:lnTo>
                <a:lnTo>
                  <a:pt x="452108" y="17221"/>
                </a:lnTo>
                <a:lnTo>
                  <a:pt x="406872" y="30211"/>
                </a:lnTo>
                <a:lnTo>
                  <a:pt x="363218" y="46576"/>
                </a:lnTo>
                <a:lnTo>
                  <a:pt x="321296" y="66168"/>
                </a:lnTo>
                <a:lnTo>
                  <a:pt x="281256" y="88835"/>
                </a:lnTo>
                <a:lnTo>
                  <a:pt x="243247" y="114430"/>
                </a:lnTo>
                <a:lnTo>
                  <a:pt x="207418" y="142803"/>
                </a:lnTo>
                <a:lnTo>
                  <a:pt x="173919" y="173803"/>
                </a:lnTo>
                <a:lnTo>
                  <a:pt x="142900" y="207282"/>
                </a:lnTo>
                <a:lnTo>
                  <a:pt x="114510" y="243090"/>
                </a:lnTo>
                <a:lnTo>
                  <a:pt x="88898" y="281078"/>
                </a:lnTo>
                <a:lnTo>
                  <a:pt x="66215" y="321097"/>
                </a:lnTo>
                <a:lnTo>
                  <a:pt x="46610" y="362995"/>
                </a:lnTo>
                <a:lnTo>
                  <a:pt x="30233" y="406625"/>
                </a:lnTo>
                <a:lnTo>
                  <a:pt x="17232" y="451837"/>
                </a:lnTo>
                <a:lnTo>
                  <a:pt x="7758" y="498481"/>
                </a:lnTo>
                <a:lnTo>
                  <a:pt x="2007" y="546019"/>
                </a:lnTo>
                <a:lnTo>
                  <a:pt x="17" y="594756"/>
                </a:lnTo>
                <a:lnTo>
                  <a:pt x="0" y="595751"/>
                </a:lnTo>
                <a:lnTo>
                  <a:pt x="1943" y="644731"/>
                </a:lnTo>
                <a:lnTo>
                  <a:pt x="7729" y="692837"/>
                </a:lnTo>
                <a:lnTo>
                  <a:pt x="17196" y="739637"/>
                </a:lnTo>
                <a:lnTo>
                  <a:pt x="30196" y="784983"/>
                </a:lnTo>
                <a:lnTo>
                  <a:pt x="46581" y="828727"/>
                </a:lnTo>
                <a:lnTo>
                  <a:pt x="66203" y="870720"/>
                </a:lnTo>
                <a:lnTo>
                  <a:pt x="88912" y="910815"/>
                </a:lnTo>
                <a:lnTo>
                  <a:pt x="114560" y="948864"/>
                </a:lnTo>
                <a:lnTo>
                  <a:pt x="142999" y="984717"/>
                </a:lnTo>
                <a:lnTo>
                  <a:pt x="174080" y="1018226"/>
                </a:lnTo>
                <a:lnTo>
                  <a:pt x="207655" y="1049245"/>
                </a:lnTo>
                <a:lnTo>
                  <a:pt x="243575" y="1077623"/>
                </a:lnTo>
                <a:lnTo>
                  <a:pt x="281691" y="1103213"/>
                </a:lnTo>
                <a:lnTo>
                  <a:pt x="321856" y="1125867"/>
                </a:lnTo>
                <a:lnTo>
                  <a:pt x="363921" y="1145437"/>
                </a:lnTo>
                <a:lnTo>
                  <a:pt x="407736" y="1161773"/>
                </a:lnTo>
                <a:lnTo>
                  <a:pt x="453155" y="1174729"/>
                </a:lnTo>
                <a:lnTo>
                  <a:pt x="500027" y="1184155"/>
                </a:lnTo>
                <a:lnTo>
                  <a:pt x="548205" y="1189904"/>
                </a:lnTo>
                <a:lnTo>
                  <a:pt x="597541" y="1191827"/>
                </a:lnTo>
                <a:lnTo>
                  <a:pt x="646550" y="1189825"/>
                </a:lnTo>
                <a:lnTo>
                  <a:pt x="694424" y="1183995"/>
                </a:lnTo>
                <a:lnTo>
                  <a:pt x="741013" y="1174486"/>
                </a:lnTo>
                <a:lnTo>
                  <a:pt x="786170" y="1161448"/>
                </a:lnTo>
                <a:lnTo>
                  <a:pt x="829744" y="1145031"/>
                </a:lnTo>
                <a:lnTo>
                  <a:pt x="871586" y="1125385"/>
                </a:lnTo>
                <a:lnTo>
                  <a:pt x="911547" y="1102658"/>
                </a:lnTo>
                <a:lnTo>
                  <a:pt x="949479" y="1077001"/>
                </a:lnTo>
                <a:lnTo>
                  <a:pt x="961166" y="1067705"/>
                </a:lnTo>
                <a:lnTo>
                  <a:pt x="596839" y="1067705"/>
                </a:lnTo>
                <a:lnTo>
                  <a:pt x="548256" y="1065324"/>
                </a:lnTo>
                <a:lnTo>
                  <a:pt x="501128" y="1058235"/>
                </a:lnTo>
                <a:lnTo>
                  <a:pt x="455688" y="1046669"/>
                </a:lnTo>
                <a:lnTo>
                  <a:pt x="412168" y="1030860"/>
                </a:lnTo>
                <a:lnTo>
                  <a:pt x="370801" y="1011040"/>
                </a:lnTo>
                <a:lnTo>
                  <a:pt x="331818" y="987440"/>
                </a:lnTo>
                <a:lnTo>
                  <a:pt x="295451" y="960295"/>
                </a:lnTo>
                <a:lnTo>
                  <a:pt x="261934" y="929835"/>
                </a:lnTo>
                <a:lnTo>
                  <a:pt x="231499" y="896294"/>
                </a:lnTo>
                <a:lnTo>
                  <a:pt x="204360" y="859875"/>
                </a:lnTo>
                <a:lnTo>
                  <a:pt x="180802" y="820898"/>
                </a:lnTo>
                <a:lnTo>
                  <a:pt x="161005" y="779508"/>
                </a:lnTo>
                <a:lnTo>
                  <a:pt x="145218" y="735966"/>
                </a:lnTo>
                <a:lnTo>
                  <a:pt x="133675" y="690505"/>
                </a:lnTo>
                <a:lnTo>
                  <a:pt x="126607" y="643358"/>
                </a:lnTo>
                <a:lnTo>
                  <a:pt x="124246" y="594756"/>
                </a:lnTo>
                <a:lnTo>
                  <a:pt x="126687" y="547373"/>
                </a:lnTo>
                <a:lnTo>
                  <a:pt x="133914" y="499531"/>
                </a:lnTo>
                <a:lnTo>
                  <a:pt x="145548" y="454313"/>
                </a:lnTo>
                <a:lnTo>
                  <a:pt x="161405" y="411002"/>
                </a:lnTo>
                <a:lnTo>
                  <a:pt x="181252" y="369827"/>
                </a:lnTo>
                <a:lnTo>
                  <a:pt x="204858" y="331021"/>
                </a:lnTo>
                <a:lnTo>
                  <a:pt x="231990" y="294815"/>
                </a:lnTo>
                <a:lnTo>
                  <a:pt x="262416" y="261440"/>
                </a:lnTo>
                <a:lnTo>
                  <a:pt x="295903" y="231129"/>
                </a:lnTo>
                <a:lnTo>
                  <a:pt x="332220" y="204113"/>
                </a:lnTo>
                <a:lnTo>
                  <a:pt x="371133" y="180622"/>
                </a:lnTo>
                <a:lnTo>
                  <a:pt x="412410" y="160889"/>
                </a:lnTo>
                <a:lnTo>
                  <a:pt x="455819" y="145145"/>
                </a:lnTo>
                <a:lnTo>
                  <a:pt x="501128" y="133622"/>
                </a:lnTo>
                <a:lnTo>
                  <a:pt x="548104" y="126551"/>
                </a:lnTo>
                <a:lnTo>
                  <a:pt x="596515" y="124163"/>
                </a:lnTo>
                <a:lnTo>
                  <a:pt x="961041" y="124163"/>
                </a:lnTo>
                <a:lnTo>
                  <a:pt x="948563" y="114295"/>
                </a:lnTo>
                <a:lnTo>
                  <a:pt x="910531" y="88722"/>
                </a:lnTo>
                <a:lnTo>
                  <a:pt x="870469" y="66075"/>
                </a:lnTo>
                <a:lnTo>
                  <a:pt x="828524" y="46504"/>
                </a:lnTo>
                <a:lnTo>
                  <a:pt x="784848" y="30156"/>
                </a:lnTo>
                <a:lnTo>
                  <a:pt x="739589" y="17183"/>
                </a:lnTo>
                <a:lnTo>
                  <a:pt x="692897" y="7733"/>
                </a:lnTo>
                <a:lnTo>
                  <a:pt x="644922" y="1955"/>
                </a:lnTo>
                <a:lnTo>
                  <a:pt x="595813" y="0"/>
                </a:lnTo>
                <a:close/>
              </a:path>
              <a:path w="1192529" h="1191895">
                <a:moveTo>
                  <a:pt x="961041" y="124163"/>
                </a:moveTo>
                <a:lnTo>
                  <a:pt x="596515" y="124163"/>
                </a:lnTo>
                <a:lnTo>
                  <a:pt x="644878" y="126615"/>
                </a:lnTo>
                <a:lnTo>
                  <a:pt x="691802" y="133752"/>
                </a:lnTo>
                <a:lnTo>
                  <a:pt x="737054" y="145343"/>
                </a:lnTo>
                <a:lnTo>
                  <a:pt x="780403" y="161155"/>
                </a:lnTo>
                <a:lnTo>
                  <a:pt x="821618" y="180957"/>
                </a:lnTo>
                <a:lnTo>
                  <a:pt x="860466" y="204517"/>
                </a:lnTo>
                <a:lnTo>
                  <a:pt x="896715" y="231602"/>
                </a:lnTo>
                <a:lnTo>
                  <a:pt x="930134" y="261981"/>
                </a:lnTo>
                <a:lnTo>
                  <a:pt x="960491" y="295422"/>
                </a:lnTo>
                <a:lnTo>
                  <a:pt x="987554" y="331693"/>
                </a:lnTo>
                <a:lnTo>
                  <a:pt x="1011091" y="370561"/>
                </a:lnTo>
                <a:lnTo>
                  <a:pt x="1030871" y="411795"/>
                </a:lnTo>
                <a:lnTo>
                  <a:pt x="1046661" y="455163"/>
                </a:lnTo>
                <a:lnTo>
                  <a:pt x="1058230" y="500433"/>
                </a:lnTo>
                <a:lnTo>
                  <a:pt x="1065346" y="547373"/>
                </a:lnTo>
                <a:lnTo>
                  <a:pt x="1067778" y="595751"/>
                </a:lnTo>
                <a:lnTo>
                  <a:pt x="1065368" y="644123"/>
                </a:lnTo>
                <a:lnTo>
                  <a:pt x="1058272" y="691065"/>
                </a:lnTo>
                <a:lnTo>
                  <a:pt x="1046721" y="736344"/>
                </a:lnTo>
                <a:lnTo>
                  <a:pt x="1030946" y="779727"/>
                </a:lnTo>
                <a:lnTo>
                  <a:pt x="1011182" y="820982"/>
                </a:lnTo>
                <a:lnTo>
                  <a:pt x="987637" y="859904"/>
                </a:lnTo>
                <a:lnTo>
                  <a:pt x="960611" y="896174"/>
                </a:lnTo>
                <a:lnTo>
                  <a:pt x="930269" y="929645"/>
                </a:lnTo>
                <a:lnTo>
                  <a:pt x="896866" y="960057"/>
                </a:lnTo>
                <a:lnTo>
                  <a:pt x="860633" y="987176"/>
                </a:lnTo>
                <a:lnTo>
                  <a:pt x="821804" y="1010770"/>
                </a:lnTo>
                <a:lnTo>
                  <a:pt x="780611" y="1030605"/>
                </a:lnTo>
                <a:lnTo>
                  <a:pt x="737286" y="1046449"/>
                </a:lnTo>
                <a:lnTo>
                  <a:pt x="692060" y="1058069"/>
                </a:lnTo>
                <a:lnTo>
                  <a:pt x="645167" y="1065232"/>
                </a:lnTo>
                <a:lnTo>
                  <a:pt x="596839" y="1067705"/>
                </a:lnTo>
                <a:lnTo>
                  <a:pt x="961166" y="1067705"/>
                </a:lnTo>
                <a:lnTo>
                  <a:pt x="1018655" y="1017496"/>
                </a:lnTo>
                <a:lnTo>
                  <a:pt x="1049601" y="983947"/>
                </a:lnTo>
                <a:lnTo>
                  <a:pt x="1077921" y="948067"/>
                </a:lnTo>
                <a:lnTo>
                  <a:pt x="1103466" y="910005"/>
                </a:lnTo>
                <a:lnTo>
                  <a:pt x="1126085" y="869911"/>
                </a:lnTo>
                <a:lnTo>
                  <a:pt x="1145630" y="827935"/>
                </a:lnTo>
                <a:lnTo>
                  <a:pt x="1161952" y="784226"/>
                </a:lnTo>
                <a:lnTo>
                  <a:pt x="1174902" y="738934"/>
                </a:lnTo>
                <a:lnTo>
                  <a:pt x="1184330" y="692210"/>
                </a:lnTo>
                <a:lnTo>
                  <a:pt x="1190024" y="644731"/>
                </a:lnTo>
                <a:lnTo>
                  <a:pt x="1191998" y="595751"/>
                </a:lnTo>
                <a:lnTo>
                  <a:pt x="1192013" y="594756"/>
                </a:lnTo>
                <a:lnTo>
                  <a:pt x="1190042" y="546019"/>
                </a:lnTo>
                <a:lnTo>
                  <a:pt x="1184231" y="498113"/>
                </a:lnTo>
                <a:lnTo>
                  <a:pt x="1174743" y="451491"/>
                </a:lnTo>
                <a:lnTo>
                  <a:pt x="1161727" y="406302"/>
                </a:lnTo>
                <a:lnTo>
                  <a:pt x="1145334" y="362695"/>
                </a:lnTo>
                <a:lnTo>
                  <a:pt x="1125712" y="320820"/>
                </a:lnTo>
                <a:lnTo>
                  <a:pt x="1103011" y="280826"/>
                </a:lnTo>
                <a:lnTo>
                  <a:pt x="1077381" y="242862"/>
                </a:lnTo>
                <a:lnTo>
                  <a:pt x="1048972" y="207078"/>
                </a:lnTo>
                <a:lnTo>
                  <a:pt x="1017932" y="173622"/>
                </a:lnTo>
                <a:lnTo>
                  <a:pt x="984413" y="142645"/>
                </a:lnTo>
                <a:lnTo>
                  <a:pt x="961041" y="1241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98412" y="3612352"/>
            <a:ext cx="669925" cy="514350"/>
          </a:xfrm>
          <a:custGeom>
            <a:avLst/>
            <a:gdLst/>
            <a:ahLst/>
            <a:cxnLst/>
            <a:rect l="l" t="t" r="r" b="b"/>
            <a:pathLst>
              <a:path w="669925" h="514350">
                <a:moveTo>
                  <a:pt x="63875" y="237491"/>
                </a:moveTo>
                <a:lnTo>
                  <a:pt x="40829" y="241402"/>
                </a:lnTo>
                <a:lnTo>
                  <a:pt x="19792" y="255678"/>
                </a:lnTo>
                <a:lnTo>
                  <a:pt x="4765" y="276883"/>
                </a:lnTo>
                <a:lnTo>
                  <a:pt x="0" y="299954"/>
                </a:lnTo>
                <a:lnTo>
                  <a:pt x="5754" y="323723"/>
                </a:lnTo>
                <a:lnTo>
                  <a:pt x="58762" y="384241"/>
                </a:lnTo>
                <a:lnTo>
                  <a:pt x="95558" y="421148"/>
                </a:lnTo>
                <a:lnTo>
                  <a:pt x="169578" y="494539"/>
                </a:lnTo>
                <a:lnTo>
                  <a:pt x="203973" y="513277"/>
                </a:lnTo>
                <a:lnTo>
                  <a:pt x="218247" y="514298"/>
                </a:lnTo>
                <a:lnTo>
                  <a:pt x="233792" y="512617"/>
                </a:lnTo>
                <a:lnTo>
                  <a:pt x="247497" y="506585"/>
                </a:lnTo>
                <a:lnTo>
                  <a:pt x="259891" y="497472"/>
                </a:lnTo>
                <a:lnTo>
                  <a:pt x="271502" y="486550"/>
                </a:lnTo>
                <a:lnTo>
                  <a:pt x="398870" y="359131"/>
                </a:lnTo>
                <a:lnTo>
                  <a:pt x="216068" y="359131"/>
                </a:lnTo>
                <a:lnTo>
                  <a:pt x="205353" y="354056"/>
                </a:lnTo>
                <a:lnTo>
                  <a:pt x="189577" y="339099"/>
                </a:lnTo>
                <a:lnTo>
                  <a:pt x="130870" y="280245"/>
                </a:lnTo>
                <a:lnTo>
                  <a:pt x="111098" y="260840"/>
                </a:lnTo>
                <a:lnTo>
                  <a:pt x="87705" y="243964"/>
                </a:lnTo>
                <a:lnTo>
                  <a:pt x="63875" y="237491"/>
                </a:lnTo>
                <a:close/>
              </a:path>
              <a:path w="669925" h="514350">
                <a:moveTo>
                  <a:pt x="610633" y="0"/>
                </a:moveTo>
                <a:lnTo>
                  <a:pt x="565784" y="16889"/>
                </a:lnTo>
                <a:lnTo>
                  <a:pt x="241921" y="339937"/>
                </a:lnTo>
                <a:lnTo>
                  <a:pt x="226623" y="354400"/>
                </a:lnTo>
                <a:lnTo>
                  <a:pt x="216068" y="359131"/>
                </a:lnTo>
                <a:lnTo>
                  <a:pt x="398870" y="359131"/>
                </a:lnTo>
                <a:lnTo>
                  <a:pt x="642747" y="115158"/>
                </a:lnTo>
                <a:lnTo>
                  <a:pt x="669381" y="63529"/>
                </a:lnTo>
                <a:lnTo>
                  <a:pt x="662411" y="33303"/>
                </a:lnTo>
                <a:lnTo>
                  <a:pt x="641840" y="10210"/>
                </a:lnTo>
                <a:lnTo>
                  <a:pt x="6106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1FCD9B-67EA-4D8C-9C69-D04A3032A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036" y="4949806"/>
            <a:ext cx="7893404" cy="5756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A67C8D-7834-4576-9622-3CD24377D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0" t="17639" r="3778" b="20998"/>
          <a:stretch/>
        </p:blipFill>
        <p:spPr>
          <a:xfrm>
            <a:off x="12312108" y="2455590"/>
            <a:ext cx="6775603" cy="2037146"/>
          </a:xfrm>
          <a:prstGeom prst="rect">
            <a:avLst/>
          </a:prstGeom>
        </p:spPr>
      </p:pic>
      <p:sp>
        <p:nvSpPr>
          <p:cNvPr id="18" name="object 25">
            <a:extLst>
              <a:ext uri="{FF2B5EF4-FFF2-40B4-BE49-F238E27FC236}">
                <a16:creationId xmlns:a16="http://schemas.microsoft.com/office/drawing/2014/main" id="{B27DEFCA-19A2-4860-84EF-698A102AC67F}"/>
              </a:ext>
            </a:extLst>
          </p:cNvPr>
          <p:cNvSpPr/>
          <p:nvPr/>
        </p:nvSpPr>
        <p:spPr>
          <a:xfrm>
            <a:off x="1844507" y="2789897"/>
            <a:ext cx="2263460" cy="2023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634945" y="794757"/>
            <a:ext cx="8815705" cy="2704587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12700" marR="5080">
              <a:lnSpc>
                <a:spcPts val="9050"/>
              </a:lnSpc>
              <a:spcBef>
                <a:spcPts val="1385"/>
              </a:spcBef>
            </a:pPr>
            <a:r>
              <a:rPr lang="en-IN" spc="20" dirty="0"/>
              <a:t>Dashboard </a:t>
            </a:r>
          </a:p>
          <a:p>
            <a:pPr marL="12700" marR="5080">
              <a:lnSpc>
                <a:spcPts val="9050"/>
              </a:lnSpc>
              <a:spcBef>
                <a:spcPts val="1385"/>
              </a:spcBef>
            </a:pPr>
            <a:r>
              <a:rPr lang="en-IN" spc="20" dirty="0">
                <a:solidFill>
                  <a:schemeClr val="accent1">
                    <a:lumMod val="75000"/>
                  </a:schemeClr>
                </a:solidFill>
              </a:rPr>
              <a:t>Insights</a:t>
            </a:r>
            <a:endParaRPr spc="2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5871" y="10454617"/>
            <a:ext cx="4789170" cy="854075"/>
          </a:xfrm>
          <a:custGeom>
            <a:avLst/>
            <a:gdLst/>
            <a:ahLst/>
            <a:cxnLst/>
            <a:rect l="l" t="t" r="r" b="b"/>
            <a:pathLst>
              <a:path w="4789170" h="854075">
                <a:moveTo>
                  <a:pt x="3934759" y="0"/>
                </a:moveTo>
                <a:lnTo>
                  <a:pt x="0" y="0"/>
                </a:lnTo>
                <a:lnTo>
                  <a:pt x="0" y="853938"/>
                </a:lnTo>
                <a:lnTo>
                  <a:pt x="4788705" y="853938"/>
                </a:lnTo>
                <a:lnTo>
                  <a:pt x="3934759" y="0"/>
                </a:lnTo>
                <a:close/>
              </a:path>
            </a:pathLst>
          </a:custGeom>
          <a:solidFill>
            <a:srgbClr val="70A3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640120"/>
            <a:ext cx="5673725" cy="1668780"/>
          </a:xfrm>
          <a:custGeom>
            <a:avLst/>
            <a:gdLst/>
            <a:ahLst/>
            <a:cxnLst/>
            <a:rect l="l" t="t" r="r" b="b"/>
            <a:pathLst>
              <a:path w="5673725" h="1668779">
                <a:moveTo>
                  <a:pt x="4004716" y="0"/>
                </a:moveTo>
                <a:lnTo>
                  <a:pt x="0" y="0"/>
                </a:lnTo>
                <a:lnTo>
                  <a:pt x="0" y="1668435"/>
                </a:lnTo>
                <a:lnTo>
                  <a:pt x="5673151" y="1668435"/>
                </a:lnTo>
                <a:lnTo>
                  <a:pt x="4004716" y="0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20104100" cy="516890"/>
          </a:xfrm>
          <a:custGeom>
            <a:avLst/>
            <a:gdLst/>
            <a:ahLst/>
            <a:cxnLst/>
            <a:rect l="l" t="t" r="r" b="b"/>
            <a:pathLst>
              <a:path w="20104100" h="516890">
                <a:moveTo>
                  <a:pt x="0" y="0"/>
                </a:moveTo>
                <a:lnTo>
                  <a:pt x="20104099" y="0"/>
                </a:lnTo>
                <a:lnTo>
                  <a:pt x="20104099" y="516863"/>
                </a:lnTo>
                <a:lnTo>
                  <a:pt x="0" y="516863"/>
                </a:lnTo>
                <a:lnTo>
                  <a:pt x="0" y="0"/>
                </a:lnTo>
                <a:close/>
              </a:path>
            </a:pathLst>
          </a:custGeom>
          <a:solidFill>
            <a:srgbClr val="094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36675" y="3244974"/>
            <a:ext cx="1010285" cy="1021080"/>
          </a:xfrm>
          <a:custGeom>
            <a:avLst/>
            <a:gdLst/>
            <a:ahLst/>
            <a:cxnLst/>
            <a:rect l="l" t="t" r="r" b="b"/>
            <a:pathLst>
              <a:path w="1010285" h="1021079">
                <a:moveTo>
                  <a:pt x="787798" y="0"/>
                </a:moveTo>
                <a:lnTo>
                  <a:pt x="222401" y="0"/>
                </a:lnTo>
                <a:lnTo>
                  <a:pt x="174172" y="10722"/>
                </a:lnTo>
                <a:lnTo>
                  <a:pt x="131294" y="29475"/>
                </a:lnTo>
                <a:lnTo>
                  <a:pt x="91107" y="56270"/>
                </a:lnTo>
                <a:lnTo>
                  <a:pt x="56260" y="88416"/>
                </a:lnTo>
                <a:lnTo>
                  <a:pt x="42867" y="109850"/>
                </a:lnTo>
                <a:lnTo>
                  <a:pt x="29475" y="128603"/>
                </a:lnTo>
                <a:lnTo>
                  <a:pt x="21433" y="150037"/>
                </a:lnTo>
                <a:lnTo>
                  <a:pt x="13402" y="174151"/>
                </a:lnTo>
                <a:lnTo>
                  <a:pt x="5361" y="195585"/>
                </a:lnTo>
                <a:lnTo>
                  <a:pt x="2670" y="222380"/>
                </a:lnTo>
                <a:lnTo>
                  <a:pt x="0" y="246495"/>
                </a:lnTo>
                <a:lnTo>
                  <a:pt x="0" y="450111"/>
                </a:lnTo>
                <a:lnTo>
                  <a:pt x="5361" y="495660"/>
                </a:lnTo>
                <a:lnTo>
                  <a:pt x="16072" y="535847"/>
                </a:lnTo>
                <a:lnTo>
                  <a:pt x="34826" y="576024"/>
                </a:lnTo>
                <a:lnTo>
                  <a:pt x="72343" y="624263"/>
                </a:lnTo>
                <a:lnTo>
                  <a:pt x="104499" y="651048"/>
                </a:lnTo>
                <a:lnTo>
                  <a:pt x="123263" y="664450"/>
                </a:lnTo>
                <a:lnTo>
                  <a:pt x="160769" y="680513"/>
                </a:lnTo>
                <a:lnTo>
                  <a:pt x="182203" y="688554"/>
                </a:lnTo>
                <a:lnTo>
                  <a:pt x="203648" y="693916"/>
                </a:lnTo>
                <a:lnTo>
                  <a:pt x="198287" y="1020775"/>
                </a:lnTo>
                <a:lnTo>
                  <a:pt x="374236" y="865397"/>
                </a:lnTo>
                <a:lnTo>
                  <a:pt x="270630" y="865397"/>
                </a:lnTo>
                <a:lnTo>
                  <a:pt x="273311" y="626933"/>
                </a:lnTo>
                <a:lnTo>
                  <a:pt x="230443" y="626933"/>
                </a:lnTo>
                <a:lnTo>
                  <a:pt x="179533" y="613541"/>
                </a:lnTo>
                <a:lnTo>
                  <a:pt x="133974" y="586757"/>
                </a:lnTo>
                <a:lnTo>
                  <a:pt x="99138" y="549239"/>
                </a:lnTo>
                <a:lnTo>
                  <a:pt x="77704" y="503691"/>
                </a:lnTo>
                <a:lnTo>
                  <a:pt x="69673" y="468865"/>
                </a:lnTo>
                <a:lnTo>
                  <a:pt x="69673" y="227731"/>
                </a:lnTo>
                <a:lnTo>
                  <a:pt x="83055" y="176832"/>
                </a:lnTo>
                <a:lnTo>
                  <a:pt x="109860" y="133964"/>
                </a:lnTo>
                <a:lnTo>
                  <a:pt x="147377" y="99138"/>
                </a:lnTo>
                <a:lnTo>
                  <a:pt x="211689" y="72343"/>
                </a:lnTo>
                <a:lnTo>
                  <a:pt x="230443" y="69662"/>
                </a:lnTo>
                <a:lnTo>
                  <a:pt x="934726" y="69662"/>
                </a:lnTo>
                <a:lnTo>
                  <a:pt x="919092" y="56270"/>
                </a:lnTo>
                <a:lnTo>
                  <a:pt x="900339" y="42867"/>
                </a:lnTo>
                <a:lnTo>
                  <a:pt x="878905" y="29475"/>
                </a:lnTo>
                <a:lnTo>
                  <a:pt x="857460" y="18763"/>
                </a:lnTo>
                <a:lnTo>
                  <a:pt x="836037" y="10722"/>
                </a:lnTo>
                <a:lnTo>
                  <a:pt x="787798" y="0"/>
                </a:lnTo>
                <a:close/>
              </a:path>
              <a:path w="1010285" h="1021079">
                <a:moveTo>
                  <a:pt x="934726" y="69662"/>
                </a:moveTo>
                <a:lnTo>
                  <a:pt x="779756" y="69662"/>
                </a:lnTo>
                <a:lnTo>
                  <a:pt x="798520" y="72343"/>
                </a:lnTo>
                <a:lnTo>
                  <a:pt x="830665" y="83055"/>
                </a:lnTo>
                <a:lnTo>
                  <a:pt x="886936" y="120561"/>
                </a:lnTo>
                <a:lnTo>
                  <a:pt x="919092" y="160759"/>
                </a:lnTo>
                <a:lnTo>
                  <a:pt x="924453" y="176832"/>
                </a:lnTo>
                <a:lnTo>
                  <a:pt x="932495" y="192915"/>
                </a:lnTo>
                <a:lnTo>
                  <a:pt x="935175" y="211668"/>
                </a:lnTo>
                <a:lnTo>
                  <a:pt x="937856" y="227731"/>
                </a:lnTo>
                <a:lnTo>
                  <a:pt x="940536" y="246495"/>
                </a:lnTo>
                <a:lnTo>
                  <a:pt x="940536" y="468865"/>
                </a:lnTo>
                <a:lnTo>
                  <a:pt x="937856" y="484938"/>
                </a:lnTo>
                <a:lnTo>
                  <a:pt x="919092" y="535847"/>
                </a:lnTo>
                <a:lnTo>
                  <a:pt x="889616" y="576024"/>
                </a:lnTo>
                <a:lnTo>
                  <a:pt x="830665" y="613541"/>
                </a:lnTo>
                <a:lnTo>
                  <a:pt x="779756" y="626933"/>
                </a:lnTo>
                <a:lnTo>
                  <a:pt x="460886" y="626933"/>
                </a:lnTo>
                <a:lnTo>
                  <a:pt x="460886" y="696596"/>
                </a:lnTo>
                <a:lnTo>
                  <a:pt x="270630" y="865397"/>
                </a:lnTo>
                <a:lnTo>
                  <a:pt x="374236" y="865397"/>
                </a:lnTo>
                <a:lnTo>
                  <a:pt x="565385" y="696596"/>
                </a:lnTo>
                <a:lnTo>
                  <a:pt x="787798" y="696596"/>
                </a:lnTo>
                <a:lnTo>
                  <a:pt x="836037" y="685884"/>
                </a:lnTo>
                <a:lnTo>
                  <a:pt x="881575" y="667131"/>
                </a:lnTo>
                <a:lnTo>
                  <a:pt x="919092" y="640336"/>
                </a:lnTo>
                <a:lnTo>
                  <a:pt x="953939" y="608180"/>
                </a:lnTo>
                <a:lnTo>
                  <a:pt x="980724" y="567993"/>
                </a:lnTo>
                <a:lnTo>
                  <a:pt x="999487" y="525125"/>
                </a:lnTo>
                <a:lnTo>
                  <a:pt x="1007519" y="476906"/>
                </a:lnTo>
                <a:lnTo>
                  <a:pt x="1010210" y="450111"/>
                </a:lnTo>
                <a:lnTo>
                  <a:pt x="1010210" y="246495"/>
                </a:lnTo>
                <a:lnTo>
                  <a:pt x="1007519" y="222380"/>
                </a:lnTo>
                <a:lnTo>
                  <a:pt x="1004848" y="195585"/>
                </a:lnTo>
                <a:lnTo>
                  <a:pt x="999487" y="174151"/>
                </a:lnTo>
                <a:lnTo>
                  <a:pt x="988765" y="150037"/>
                </a:lnTo>
                <a:lnTo>
                  <a:pt x="980724" y="128603"/>
                </a:lnTo>
                <a:lnTo>
                  <a:pt x="967331" y="109850"/>
                </a:lnTo>
                <a:lnTo>
                  <a:pt x="953939" y="88416"/>
                </a:lnTo>
                <a:lnTo>
                  <a:pt x="937856" y="72343"/>
                </a:lnTo>
                <a:lnTo>
                  <a:pt x="934726" y="696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45451" y="3542284"/>
            <a:ext cx="118268" cy="117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81321" y="3542284"/>
            <a:ext cx="120247" cy="117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22474" y="3542284"/>
            <a:ext cx="117608" cy="117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93494" y="1559270"/>
            <a:ext cx="667385" cy="868680"/>
          </a:xfrm>
          <a:custGeom>
            <a:avLst/>
            <a:gdLst/>
            <a:ahLst/>
            <a:cxnLst/>
            <a:rect l="l" t="t" r="r" b="b"/>
            <a:pathLst>
              <a:path w="667385" h="868679">
                <a:moveTo>
                  <a:pt x="581542" y="0"/>
                </a:moveTo>
                <a:lnTo>
                  <a:pt x="581542" y="209009"/>
                </a:lnTo>
                <a:lnTo>
                  <a:pt x="573500" y="257238"/>
                </a:lnTo>
                <a:lnTo>
                  <a:pt x="562778" y="297425"/>
                </a:lnTo>
                <a:lnTo>
                  <a:pt x="530633" y="361737"/>
                </a:lnTo>
                <a:lnTo>
                  <a:pt x="490424" y="409966"/>
                </a:lnTo>
                <a:lnTo>
                  <a:pt x="444866" y="442122"/>
                </a:lnTo>
                <a:lnTo>
                  <a:pt x="401987" y="460876"/>
                </a:lnTo>
                <a:lnTo>
                  <a:pt x="364470" y="468907"/>
                </a:lnTo>
                <a:lnTo>
                  <a:pt x="337665" y="474278"/>
                </a:lnTo>
                <a:lnTo>
                  <a:pt x="117912" y="474278"/>
                </a:lnTo>
                <a:lnTo>
                  <a:pt x="0" y="608243"/>
                </a:lnTo>
                <a:lnTo>
                  <a:pt x="214391" y="608243"/>
                </a:lnTo>
                <a:lnTo>
                  <a:pt x="471671" y="868162"/>
                </a:lnTo>
                <a:lnTo>
                  <a:pt x="471671" y="594850"/>
                </a:lnTo>
                <a:lnTo>
                  <a:pt x="584223" y="594850"/>
                </a:lnTo>
                <a:lnTo>
                  <a:pt x="600295" y="592170"/>
                </a:lnTo>
                <a:lnTo>
                  <a:pt x="643174" y="568056"/>
                </a:lnTo>
                <a:lnTo>
                  <a:pt x="667299" y="525177"/>
                </a:lnTo>
                <a:lnTo>
                  <a:pt x="667299" y="69662"/>
                </a:lnTo>
                <a:lnTo>
                  <a:pt x="661937" y="56270"/>
                </a:lnTo>
                <a:lnTo>
                  <a:pt x="656576" y="40197"/>
                </a:lnTo>
                <a:lnTo>
                  <a:pt x="635142" y="18753"/>
                </a:lnTo>
                <a:lnTo>
                  <a:pt x="621750" y="10722"/>
                </a:lnTo>
                <a:lnTo>
                  <a:pt x="605656" y="5350"/>
                </a:lnTo>
                <a:lnTo>
                  <a:pt x="589584" y="2680"/>
                </a:lnTo>
                <a:lnTo>
                  <a:pt x="5815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EA51542A-7132-4071-BAE7-3036AE0F70E8}"/>
              </a:ext>
            </a:extLst>
          </p:cNvPr>
          <p:cNvSpPr txBox="1"/>
          <p:nvPr/>
        </p:nvSpPr>
        <p:spPr>
          <a:xfrm>
            <a:off x="2209908" y="5329513"/>
            <a:ext cx="8815705" cy="30072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1850" dirty="0">
              <a:latin typeface="Poppins"/>
              <a:cs typeface="Poppin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A4801D-A073-44CE-8C70-3236FB135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50" y="3530465"/>
            <a:ext cx="11981449" cy="67513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AE7761-9F6F-4DCE-9EEA-B64C8DC14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0758" y="850397"/>
            <a:ext cx="1771834" cy="17982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</TotalTime>
  <Words>595</Words>
  <Application>Microsoft Office PowerPoint</Application>
  <PresentationFormat>Custom</PresentationFormat>
  <Paragraphs>66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Poppins</vt:lpstr>
      <vt:lpstr>Poppins SemiBold</vt:lpstr>
      <vt:lpstr>Office Theme</vt:lpstr>
      <vt:lpstr>PowerPoint Presentation</vt:lpstr>
      <vt:lpstr>Agenda  Key Financial Metrics  Sales &amp; Profit Trends  Regional Performance  Product Segment Analysis  Profitability Breakdown  Dashboard Insights (Power BI)  Recommendations  Q&amp;A / Conclusion</vt:lpstr>
      <vt:lpstr>Agenda</vt:lpstr>
      <vt:lpstr>The steady growth in sales  reached $119 million in 2014 and Profits are reached $17 million in 2014 mostly in October and December. supported by efficient cost management and high-margin products.  Units Sold exceeded 1 million, with consistent growth observed month over month.  Germany, France, and Canada emerged as top-performing regions in terms of revenue and profitability.  Paseo and VTT led product performance, contributing significantly to overall profit margins. </vt:lpstr>
      <vt:lpstr>Sales and Profit trends</vt:lpstr>
      <vt:lpstr>PowerPoint Presentation</vt:lpstr>
      <vt:lpstr>Product Segment Analysis</vt:lpstr>
      <vt:lpstr>Profitability Breakdown</vt:lpstr>
      <vt:lpstr>PowerPoint Presentation</vt:lpstr>
      <vt:lpstr>Recommendations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Finance Analysis Presentation</dc:title>
  <cp:lastModifiedBy>VANDANA MEESALA</cp:lastModifiedBy>
  <cp:revision>14</cp:revision>
  <dcterms:created xsi:type="dcterms:W3CDTF">2024-01-17T22:45:38Z</dcterms:created>
  <dcterms:modified xsi:type="dcterms:W3CDTF">2025-04-11T16:05:44Z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2024-01-18T00:00:00Z</vt:filetime>
  </property>
  <property fmtid="{D5CDD505-2E9C-101B-9397-08002B2CF9AE}" pid="3" name="Creator">
    <vt:lpwstr>Adobe Illustrator 24.0 (Windows)</vt:lpwstr>
  </property>
  <property fmtid="{D5CDD505-2E9C-101B-9397-08002B2CF9AE}" pid="4" name="LastSaved">
    <vt:filetime>2024-01-17T00:00:00Z</vt:filetime>
  </property>
</Properties>
</file>